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58" d="100"/>
          <a:sy n="58" d="100"/>
        </p:scale>
        <p:origin x="-1140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47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175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555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45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57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642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94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92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222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8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1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80F53-0D0F-4C01-B260-76AB7369AB8D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7A15-944C-4313-A29D-AD091BE588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43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495" y="304800"/>
            <a:ext cx="9144000" cy="121594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gency FB" panose="020B0503020202020204" pitchFamily="34" charset="0"/>
              </a:rPr>
              <a:t>A média és az internet használata</a:t>
            </a:r>
            <a:endParaRPr lang="hu-HU" dirty="0">
              <a:latin typeface="Agency FB" panose="020B0503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2127" y="1520742"/>
            <a:ext cx="9144000" cy="1655762"/>
          </a:xfrm>
        </p:spPr>
        <p:txBody>
          <a:bodyPr>
            <a:normAutofit/>
          </a:bodyPr>
          <a:lstStyle/>
          <a:p>
            <a:r>
              <a:rPr lang="hu-HU" sz="1600" dirty="0" smtClean="0"/>
              <a:t>Készítette: Pandák Petra, Zsíros Kitti és Morvai Regina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51919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4771" y="465513"/>
            <a:ext cx="1005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Ennek az oldalaknak veszélyei is vannak. Személyiség torzulás is megtörténhet mivel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akik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közösségi oldalakon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jelen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vannak, a legtöbben a világ felé a szépet és jót mutatják. Ezáltal mindenki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arra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töre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kszik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hogy nem lógjon ki a mai trendből.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beszédet is károsítja a rengeteg internetezés, a beszédünk szleng szavakból és rövidítésekből áll.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42" y="2231990"/>
            <a:ext cx="5790258" cy="374436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083" y="1886779"/>
            <a:ext cx="6392487" cy="443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3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63040" y="648393"/>
            <a:ext cx="8844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Agency FB" panose="020B0503020202020204" pitchFamily="34" charset="0"/>
              </a:rPr>
              <a:t>Köszönjük a figyelmet!</a:t>
            </a:r>
            <a:endParaRPr lang="hu-HU" sz="4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8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55032" y="625642"/>
            <a:ext cx="98819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 smtClean="0">
                <a:latin typeface="Agency FB" panose="020B0503020202020204" pitchFamily="34" charset="0"/>
              </a:rPr>
              <a:t>Az internet </a:t>
            </a:r>
            <a:r>
              <a:rPr lang="hu-HU" dirty="0" smtClean="0"/>
              <a:t>egy olyan globális számítógépes hálózat, amely (IP) segítségével </a:t>
            </a:r>
            <a:r>
              <a:rPr lang="hu-HU" dirty="0" smtClean="0"/>
              <a:t>kommunikál. </a:t>
            </a:r>
            <a:r>
              <a:rPr lang="hu-HU" dirty="0" smtClean="0"/>
              <a:t>Az internet a mindennapjaink része a háztartásokban.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4" y="1911880"/>
            <a:ext cx="5197642" cy="3690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674" y="1911880"/>
            <a:ext cx="5536873" cy="3690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46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8570" y="2429942"/>
            <a:ext cx="3433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cs typeface="Arial" panose="020B0604020202020204" pitchFamily="34" charset="0"/>
              </a:rPr>
              <a:t>Egy 2019-es adat szerint Magyarországon 5,3 millió ember használ okos telefont. Az internet és az okos telefon a </a:t>
            </a:r>
            <a:r>
              <a:rPr lang="hu-HU" sz="2000" dirty="0" smtClean="0">
                <a:cs typeface="Arial" panose="020B0604020202020204" pitchFamily="34" charset="0"/>
              </a:rPr>
              <a:t>fiatalok körében </a:t>
            </a:r>
            <a:r>
              <a:rPr lang="hu-HU" sz="2000" dirty="0" smtClean="0">
                <a:cs typeface="Arial" panose="020B0604020202020204" pitchFamily="34" charset="0"/>
              </a:rPr>
              <a:t>alapszükségletnek tekinthető. </a:t>
            </a:r>
            <a:endParaRPr lang="hu-HU" sz="2000" dirty="0"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5" y="673769"/>
            <a:ext cx="6856090" cy="5759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625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5874" y="641684"/>
            <a:ext cx="972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cs typeface="Arial" panose="020B0604020202020204" pitchFamily="34" charset="0"/>
              </a:rPr>
              <a:t>A</a:t>
            </a:r>
            <a:r>
              <a:rPr lang="hu-HU" dirty="0" smtClean="0"/>
              <a:t> </a:t>
            </a:r>
            <a:r>
              <a:rPr lang="hu-HU" sz="2000" dirty="0">
                <a:cs typeface="Arial" panose="020B0604020202020204" pitchFamily="34" charset="0"/>
              </a:rPr>
              <a:t>hálózatok és az internetezés </a:t>
            </a:r>
            <a:r>
              <a:rPr lang="hu-HU" sz="2000" dirty="0" smtClean="0">
                <a:cs typeface="Arial" panose="020B0604020202020204" pitchFamily="34" charset="0"/>
              </a:rPr>
              <a:t>előnyei, </a:t>
            </a:r>
            <a:r>
              <a:rPr lang="hu-HU" sz="2000" dirty="0">
                <a:cs typeface="Arial" panose="020B0604020202020204" pitchFamily="34" charset="0"/>
              </a:rPr>
              <a:t>hogy erőforrásokat tudunk megosztani, költség megtakarítás a kommunikációban és párhuzamos adathozzáférés például adatbázisok.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4" y="1839884"/>
            <a:ext cx="9525000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9194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89221" y="401052"/>
            <a:ext cx="8582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 </a:t>
            </a:r>
            <a:r>
              <a:rPr lang="hu-HU" sz="2000" dirty="0" smtClean="0">
                <a:cs typeface="Arial" panose="020B0604020202020204" pitchFamily="34" charset="0"/>
              </a:rPr>
              <a:t>A hálózatok hátrányai a következők: biztonsági igény, bonyolult szoftverek.</a:t>
            </a:r>
          </a:p>
          <a:p>
            <a:pPr algn="ctr"/>
            <a:r>
              <a:rPr lang="hu-HU" sz="2000" dirty="0" smtClean="0">
                <a:cs typeface="Arial" panose="020B0604020202020204" pitchFamily="34" charset="0"/>
              </a:rPr>
              <a:t/>
            </a:r>
            <a:br>
              <a:rPr lang="hu-HU" sz="2000" dirty="0" smtClean="0">
                <a:cs typeface="Arial" panose="020B0604020202020204" pitchFamily="34" charset="0"/>
              </a:rPr>
            </a:br>
            <a:r>
              <a:rPr lang="hu-HU" sz="2000" dirty="0" smtClean="0">
                <a:cs typeface="Arial" panose="020B0604020202020204" pitchFamily="34" charset="0"/>
              </a:rPr>
              <a:t>A hálózatokat </a:t>
            </a:r>
            <a:r>
              <a:rPr lang="hu-H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három</a:t>
            </a:r>
            <a:r>
              <a:rPr lang="hu-HU" sz="2000" dirty="0" smtClean="0">
                <a:cs typeface="Arial" panose="020B0604020202020204" pitchFamily="34" charset="0"/>
              </a:rPr>
              <a:t> csoportba tudjuk osztani: </a:t>
            </a:r>
            <a:endParaRPr lang="hu-HU" sz="2000" dirty="0"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46483" y="2552654"/>
            <a:ext cx="2999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gency FB" panose="020B0503020202020204" pitchFamily="34" charset="0"/>
              </a:rPr>
              <a:t>LAN- helyi hálózatok</a:t>
            </a:r>
            <a:endParaRPr lang="hu-HU" sz="2800" dirty="0">
              <a:latin typeface="Agency FB" panose="020B0503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44831" y="2182015"/>
            <a:ext cx="3015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gency FB" panose="020B0503020202020204" pitchFamily="34" charset="0"/>
              </a:rPr>
              <a:t>MAN- városi hálózatok</a:t>
            </a:r>
            <a:endParaRPr lang="hu-HU" sz="2800" dirty="0">
              <a:latin typeface="Agency FB" panose="020B0503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614611" y="2337211"/>
            <a:ext cx="2903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Agency FB" panose="020B0503020202020204" pitchFamily="34" charset="0"/>
              </a:rPr>
              <a:t>WAN- nagy kiterjedésű hálózatok</a:t>
            </a:r>
            <a:endParaRPr lang="hu-HU" sz="2800" dirty="0">
              <a:latin typeface="Agency FB" panose="020B0503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95" y="3197138"/>
            <a:ext cx="4099819" cy="27211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828" y="2705235"/>
            <a:ext cx="3809096" cy="27064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t="25198" r="1041" b="3413"/>
          <a:stretch/>
        </p:blipFill>
        <p:spPr>
          <a:xfrm>
            <a:off x="7786497" y="3197138"/>
            <a:ext cx="4405503" cy="2486093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 flipH="1">
            <a:off x="2909455" y="1416715"/>
            <a:ext cx="2560320" cy="102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5769033" y="1394939"/>
            <a:ext cx="33251" cy="861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930081" y="1416715"/>
            <a:ext cx="3466042" cy="920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59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81148" y="182880"/>
            <a:ext cx="9094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amit minden nap használunk, vannak lehetőségei és veszélyei.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81148" y="633965"/>
            <a:ext cx="68995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gency FB" panose="020B0503020202020204" pitchFamily="34" charset="0"/>
                <a:cs typeface="Arial" panose="020B0604020202020204" pitchFamily="34" charset="0"/>
              </a:rPr>
              <a:t>Az internet rengeteg előnyét élvezhetjük </a:t>
            </a:r>
            <a:r>
              <a:rPr lang="hu-HU" sz="3200" dirty="0" smtClean="0">
                <a:latin typeface="Agency FB" panose="020B0503020202020204" pitchFamily="34" charset="0"/>
                <a:cs typeface="Arial" panose="020B0604020202020204" pitchFamily="34" charset="0"/>
              </a:rPr>
              <a:t>például</a:t>
            </a:r>
            <a:r>
              <a:rPr lang="hu-HU" sz="3200" dirty="0" smtClean="0">
                <a:latin typeface="Agency FB" panose="020B0503020202020204" pitchFamily="34" charset="0"/>
                <a:cs typeface="Arial" panose="020B0604020202020204" pitchFamily="34" charset="0"/>
              </a:rPr>
              <a:t>,</a:t>
            </a:r>
            <a:br>
              <a:rPr lang="hu-HU" sz="3200" dirty="0" smtClean="0"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vásárolni tudunk az interneten keresztül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könnyen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befizethetők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egyes számlák 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mindennapi kommunikáció 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hírek terjedése 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másodpercek alatt megtaláljuk amit keresünk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676" y="1455852"/>
            <a:ext cx="5347853" cy="3561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1" y="2865582"/>
            <a:ext cx="5556885" cy="3704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29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2508" y="515390"/>
            <a:ext cx="44057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u="sng" dirty="0">
                <a:latin typeface="Agency FB" panose="020B0503020202020204" pitchFamily="34" charset="0"/>
                <a:cs typeface="Arial" panose="020B0604020202020204" pitchFamily="34" charset="0"/>
              </a:rPr>
              <a:t>Az internetezés hátránya: </a:t>
            </a:r>
            <a:br>
              <a:rPr lang="hu-HU" sz="3200" u="sng" dirty="0"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 nem lehet minden web oldalnak hinni</a:t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 visszaélhetnek 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felhasználók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személyes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adataival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- vírusok, nem kívánt tartalmak megjelenése a számítógépünkön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123" y="515390"/>
            <a:ext cx="7518625" cy="52865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8" y="3662748"/>
            <a:ext cx="4591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7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1919" y="199506"/>
            <a:ext cx="11953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Sajnos az internet lehetőségeiben benne vannak a veszélyek is. Sokan manapság internet függőségben szenvednek. Sokan választják inkább az internet világát, mint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testmozgást vagy egyéb mást. 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Sok kapcsolat megy tönkre mert sokan a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messengert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választják a személyes beszélgetés helyett.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95" y="1242753"/>
            <a:ext cx="10809350" cy="561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3688" y="182878"/>
            <a:ext cx="1143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Lehetőségek közé tartozik a kapcsolattartás különböző oldalakon keresztül, mint például a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Messenger és többi.</a:t>
            </a:r>
            <a:b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Lehetséges az üzenetváltás amelyeket ma már színesebbé tehetünk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emojikkal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giffekkel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6" y="1363980"/>
            <a:ext cx="4905375" cy="2667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48" y="1198541"/>
            <a:ext cx="6589222" cy="274894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283" y="3893127"/>
            <a:ext cx="6191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4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226</Words>
  <Application>Microsoft Office PowerPoint</Application>
  <PresentationFormat>Egyéni</PresentationFormat>
  <Paragraphs>17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A média és az internet használata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média és az internet használata</dc:title>
  <dc:creator>Alpha</dc:creator>
  <cp:lastModifiedBy>MSZÁgi</cp:lastModifiedBy>
  <cp:revision>10</cp:revision>
  <dcterms:created xsi:type="dcterms:W3CDTF">2020-03-04T12:56:46Z</dcterms:created>
  <dcterms:modified xsi:type="dcterms:W3CDTF">2020-03-04T19:39:20Z</dcterms:modified>
</cp:coreProperties>
</file>