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0" r:id="rId3"/>
    <p:sldId id="259" r:id="rId4"/>
    <p:sldId id="261" r:id="rId5"/>
  </p:sldIdLst>
  <p:sldSz cx="12192000" cy="6858000"/>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4320" userDrawn="1">
          <p15:clr>
            <a:srgbClr val="A4A3A4"/>
          </p15:clr>
        </p15:guide>
        <p15:guide id="2" pos="7"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showGuides="1">
      <p:cViewPr varScale="1">
        <p:scale>
          <a:sx n="82" d="100"/>
          <a:sy n="82" d="100"/>
        </p:scale>
        <p:origin x="720" y="96"/>
      </p:cViewPr>
      <p:guideLst>
        <p:guide orient="horz" pos="4320"/>
        <p:guide pos="7"/>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F690CB9-2D36-44D7-A0A8-27D706DB1EA7}"/>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l-GR"/>
          </a:p>
        </p:txBody>
      </p:sp>
      <p:sp>
        <p:nvSpPr>
          <p:cNvPr id="3" name="Subtitle 2">
            <a:extLst>
              <a:ext uri="{FF2B5EF4-FFF2-40B4-BE49-F238E27FC236}">
                <a16:creationId xmlns:a16="http://schemas.microsoft.com/office/drawing/2014/main" id="{066F9392-6B9C-40C8-87AE-2D9C7908F13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l-GR"/>
          </a:p>
        </p:txBody>
      </p:sp>
      <p:sp>
        <p:nvSpPr>
          <p:cNvPr id="4" name="Date Placeholder 3">
            <a:extLst>
              <a:ext uri="{FF2B5EF4-FFF2-40B4-BE49-F238E27FC236}">
                <a16:creationId xmlns:a16="http://schemas.microsoft.com/office/drawing/2014/main" id="{CDA189EE-3F6C-4BD2-8094-E70362458277}"/>
              </a:ext>
            </a:extLst>
          </p:cNvPr>
          <p:cNvSpPr>
            <a:spLocks noGrp="1"/>
          </p:cNvSpPr>
          <p:nvPr>
            <p:ph type="dt" sz="half" idx="10"/>
          </p:nvPr>
        </p:nvSpPr>
        <p:spPr/>
        <p:txBody>
          <a:bodyPr/>
          <a:lstStyle/>
          <a:p>
            <a:fld id="{84341FE0-0C96-4537-9D1B-6FC66406D59C}" type="datetimeFigureOut">
              <a:rPr lang="el-GR" smtClean="0"/>
              <a:t>7/6/2021</a:t>
            </a:fld>
            <a:endParaRPr lang="el-GR"/>
          </a:p>
        </p:txBody>
      </p:sp>
      <p:sp>
        <p:nvSpPr>
          <p:cNvPr id="5" name="Footer Placeholder 4">
            <a:extLst>
              <a:ext uri="{FF2B5EF4-FFF2-40B4-BE49-F238E27FC236}">
                <a16:creationId xmlns:a16="http://schemas.microsoft.com/office/drawing/2014/main" id="{1375330C-52DE-4165-9CEC-79ECDA17B6DF}"/>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7D703AC0-C631-4A4B-A743-B031D075F18B}"/>
              </a:ext>
            </a:extLst>
          </p:cNvPr>
          <p:cNvSpPr>
            <a:spLocks noGrp="1"/>
          </p:cNvSpPr>
          <p:nvPr>
            <p:ph type="sldNum" sz="quarter" idx="12"/>
          </p:nvPr>
        </p:nvSpPr>
        <p:spPr/>
        <p:txBody>
          <a:bodyPr/>
          <a:lstStyle/>
          <a:p>
            <a:fld id="{70DC3949-6432-4DF9-A646-00D0A234C51A}" type="slidenum">
              <a:rPr lang="el-GR" smtClean="0"/>
              <a:t>‹#›</a:t>
            </a:fld>
            <a:endParaRPr lang="el-GR"/>
          </a:p>
        </p:txBody>
      </p:sp>
    </p:spTree>
    <p:extLst>
      <p:ext uri="{BB962C8B-B14F-4D97-AF65-F5344CB8AC3E}">
        <p14:creationId xmlns:p14="http://schemas.microsoft.com/office/powerpoint/2010/main" val="35757694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51CFE2-EEF4-4951-A24F-0CDC63D3B7ED}"/>
              </a:ext>
            </a:extLst>
          </p:cNvPr>
          <p:cNvSpPr>
            <a:spLocks noGrp="1"/>
          </p:cNvSpPr>
          <p:nvPr>
            <p:ph type="title"/>
          </p:nvPr>
        </p:nvSpPr>
        <p:spPr/>
        <p:txBody>
          <a:bodyPr/>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DE12DB82-E38E-43AC-95FC-FDF6EBAA988C}"/>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0D541CE8-9F28-40C6-A73D-50EC70A01D80}"/>
              </a:ext>
            </a:extLst>
          </p:cNvPr>
          <p:cNvSpPr>
            <a:spLocks noGrp="1"/>
          </p:cNvSpPr>
          <p:nvPr>
            <p:ph type="dt" sz="half" idx="10"/>
          </p:nvPr>
        </p:nvSpPr>
        <p:spPr/>
        <p:txBody>
          <a:bodyPr/>
          <a:lstStyle/>
          <a:p>
            <a:fld id="{84341FE0-0C96-4537-9D1B-6FC66406D59C}" type="datetimeFigureOut">
              <a:rPr lang="el-GR" smtClean="0"/>
              <a:t>7/6/2021</a:t>
            </a:fld>
            <a:endParaRPr lang="el-GR"/>
          </a:p>
        </p:txBody>
      </p:sp>
      <p:sp>
        <p:nvSpPr>
          <p:cNvPr id="5" name="Footer Placeholder 4">
            <a:extLst>
              <a:ext uri="{FF2B5EF4-FFF2-40B4-BE49-F238E27FC236}">
                <a16:creationId xmlns:a16="http://schemas.microsoft.com/office/drawing/2014/main" id="{DF056C94-4997-4046-BBC5-9B9AE55F57EF}"/>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A0B3816E-9D47-45BA-BF75-B280442332F4}"/>
              </a:ext>
            </a:extLst>
          </p:cNvPr>
          <p:cNvSpPr>
            <a:spLocks noGrp="1"/>
          </p:cNvSpPr>
          <p:nvPr>
            <p:ph type="sldNum" sz="quarter" idx="12"/>
          </p:nvPr>
        </p:nvSpPr>
        <p:spPr/>
        <p:txBody>
          <a:bodyPr/>
          <a:lstStyle/>
          <a:p>
            <a:fld id="{70DC3949-6432-4DF9-A646-00D0A234C51A}" type="slidenum">
              <a:rPr lang="el-GR" smtClean="0"/>
              <a:t>‹#›</a:t>
            </a:fld>
            <a:endParaRPr lang="el-GR"/>
          </a:p>
        </p:txBody>
      </p:sp>
    </p:spTree>
    <p:extLst>
      <p:ext uri="{BB962C8B-B14F-4D97-AF65-F5344CB8AC3E}">
        <p14:creationId xmlns:p14="http://schemas.microsoft.com/office/powerpoint/2010/main" val="1633263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A4F1A78-74DF-4AF4-B0B0-7C68CC507C5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l-GR"/>
          </a:p>
        </p:txBody>
      </p:sp>
      <p:sp>
        <p:nvSpPr>
          <p:cNvPr id="3" name="Vertical Text Placeholder 2">
            <a:extLst>
              <a:ext uri="{FF2B5EF4-FFF2-40B4-BE49-F238E27FC236}">
                <a16:creationId xmlns:a16="http://schemas.microsoft.com/office/drawing/2014/main" id="{DB767CE4-07DA-4731-8859-07838F2DE45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6E6CBD97-202F-4AE5-8A35-1B96E385D714}"/>
              </a:ext>
            </a:extLst>
          </p:cNvPr>
          <p:cNvSpPr>
            <a:spLocks noGrp="1"/>
          </p:cNvSpPr>
          <p:nvPr>
            <p:ph type="dt" sz="half" idx="10"/>
          </p:nvPr>
        </p:nvSpPr>
        <p:spPr/>
        <p:txBody>
          <a:bodyPr/>
          <a:lstStyle/>
          <a:p>
            <a:fld id="{84341FE0-0C96-4537-9D1B-6FC66406D59C}" type="datetimeFigureOut">
              <a:rPr lang="el-GR" smtClean="0"/>
              <a:t>7/6/2021</a:t>
            </a:fld>
            <a:endParaRPr lang="el-GR"/>
          </a:p>
        </p:txBody>
      </p:sp>
      <p:sp>
        <p:nvSpPr>
          <p:cNvPr id="5" name="Footer Placeholder 4">
            <a:extLst>
              <a:ext uri="{FF2B5EF4-FFF2-40B4-BE49-F238E27FC236}">
                <a16:creationId xmlns:a16="http://schemas.microsoft.com/office/drawing/2014/main" id="{9E01E224-1107-43C3-BA78-507A752BB37E}"/>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C9B7492D-AD64-413F-960E-070E6D631BBB}"/>
              </a:ext>
            </a:extLst>
          </p:cNvPr>
          <p:cNvSpPr>
            <a:spLocks noGrp="1"/>
          </p:cNvSpPr>
          <p:nvPr>
            <p:ph type="sldNum" sz="quarter" idx="12"/>
          </p:nvPr>
        </p:nvSpPr>
        <p:spPr/>
        <p:txBody>
          <a:bodyPr/>
          <a:lstStyle/>
          <a:p>
            <a:fld id="{70DC3949-6432-4DF9-A646-00D0A234C51A}" type="slidenum">
              <a:rPr lang="el-GR" smtClean="0"/>
              <a:t>‹#›</a:t>
            </a:fld>
            <a:endParaRPr lang="el-GR"/>
          </a:p>
        </p:txBody>
      </p:sp>
    </p:spTree>
    <p:extLst>
      <p:ext uri="{BB962C8B-B14F-4D97-AF65-F5344CB8AC3E}">
        <p14:creationId xmlns:p14="http://schemas.microsoft.com/office/powerpoint/2010/main" val="38213876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666745-38F7-46A8-A103-6E1DAA67325A}"/>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75F803AD-64F5-48A8-9691-30B7062E06C0}"/>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7DC5E824-B4BD-462E-984F-CC7D7D9EA535}"/>
              </a:ext>
            </a:extLst>
          </p:cNvPr>
          <p:cNvSpPr>
            <a:spLocks noGrp="1"/>
          </p:cNvSpPr>
          <p:nvPr>
            <p:ph type="dt" sz="half" idx="10"/>
          </p:nvPr>
        </p:nvSpPr>
        <p:spPr/>
        <p:txBody>
          <a:bodyPr/>
          <a:lstStyle/>
          <a:p>
            <a:fld id="{84341FE0-0C96-4537-9D1B-6FC66406D59C}" type="datetimeFigureOut">
              <a:rPr lang="el-GR" smtClean="0"/>
              <a:t>7/6/2021</a:t>
            </a:fld>
            <a:endParaRPr lang="el-GR"/>
          </a:p>
        </p:txBody>
      </p:sp>
      <p:sp>
        <p:nvSpPr>
          <p:cNvPr id="5" name="Footer Placeholder 4">
            <a:extLst>
              <a:ext uri="{FF2B5EF4-FFF2-40B4-BE49-F238E27FC236}">
                <a16:creationId xmlns:a16="http://schemas.microsoft.com/office/drawing/2014/main" id="{C00C9342-60B5-4828-B429-F55FCABD33F3}"/>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17A59DE3-DB3A-4448-B0A9-A9C07D339CA8}"/>
              </a:ext>
            </a:extLst>
          </p:cNvPr>
          <p:cNvSpPr>
            <a:spLocks noGrp="1"/>
          </p:cNvSpPr>
          <p:nvPr>
            <p:ph type="sldNum" sz="quarter" idx="12"/>
          </p:nvPr>
        </p:nvSpPr>
        <p:spPr/>
        <p:txBody>
          <a:bodyPr/>
          <a:lstStyle/>
          <a:p>
            <a:fld id="{70DC3949-6432-4DF9-A646-00D0A234C51A}" type="slidenum">
              <a:rPr lang="el-GR" smtClean="0"/>
              <a:t>‹#›</a:t>
            </a:fld>
            <a:endParaRPr lang="el-GR"/>
          </a:p>
        </p:txBody>
      </p:sp>
    </p:spTree>
    <p:extLst>
      <p:ext uri="{BB962C8B-B14F-4D97-AF65-F5344CB8AC3E}">
        <p14:creationId xmlns:p14="http://schemas.microsoft.com/office/powerpoint/2010/main" val="363568703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7E38DF-6F45-4B85-8FB8-FCED13145902}"/>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l-GR"/>
          </a:p>
        </p:txBody>
      </p:sp>
      <p:sp>
        <p:nvSpPr>
          <p:cNvPr id="3" name="Text Placeholder 2">
            <a:extLst>
              <a:ext uri="{FF2B5EF4-FFF2-40B4-BE49-F238E27FC236}">
                <a16:creationId xmlns:a16="http://schemas.microsoft.com/office/drawing/2014/main" id="{3D06345F-C0AB-4C30-AC1B-A1924066368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35637E1-6B6E-4EF9-AB38-810CCE60F81B}"/>
              </a:ext>
            </a:extLst>
          </p:cNvPr>
          <p:cNvSpPr>
            <a:spLocks noGrp="1"/>
          </p:cNvSpPr>
          <p:nvPr>
            <p:ph type="dt" sz="half" idx="10"/>
          </p:nvPr>
        </p:nvSpPr>
        <p:spPr/>
        <p:txBody>
          <a:bodyPr/>
          <a:lstStyle/>
          <a:p>
            <a:fld id="{84341FE0-0C96-4537-9D1B-6FC66406D59C}" type="datetimeFigureOut">
              <a:rPr lang="el-GR" smtClean="0"/>
              <a:t>7/6/2021</a:t>
            </a:fld>
            <a:endParaRPr lang="el-GR"/>
          </a:p>
        </p:txBody>
      </p:sp>
      <p:sp>
        <p:nvSpPr>
          <p:cNvPr id="5" name="Footer Placeholder 4">
            <a:extLst>
              <a:ext uri="{FF2B5EF4-FFF2-40B4-BE49-F238E27FC236}">
                <a16:creationId xmlns:a16="http://schemas.microsoft.com/office/drawing/2014/main" id="{00B6C654-E1DE-4611-8883-2648470D7053}"/>
              </a:ext>
            </a:extLst>
          </p:cNvPr>
          <p:cNvSpPr>
            <a:spLocks noGrp="1"/>
          </p:cNvSpPr>
          <p:nvPr>
            <p:ph type="ftr" sz="quarter" idx="11"/>
          </p:nvPr>
        </p:nvSpPr>
        <p:spPr/>
        <p:txBody>
          <a:bodyPr/>
          <a:lstStyle/>
          <a:p>
            <a:endParaRPr lang="el-GR"/>
          </a:p>
        </p:txBody>
      </p:sp>
      <p:sp>
        <p:nvSpPr>
          <p:cNvPr id="6" name="Slide Number Placeholder 5">
            <a:extLst>
              <a:ext uri="{FF2B5EF4-FFF2-40B4-BE49-F238E27FC236}">
                <a16:creationId xmlns:a16="http://schemas.microsoft.com/office/drawing/2014/main" id="{16A5B295-76EC-406A-8399-9924C8B01AE4}"/>
              </a:ext>
            </a:extLst>
          </p:cNvPr>
          <p:cNvSpPr>
            <a:spLocks noGrp="1"/>
          </p:cNvSpPr>
          <p:nvPr>
            <p:ph type="sldNum" sz="quarter" idx="12"/>
          </p:nvPr>
        </p:nvSpPr>
        <p:spPr/>
        <p:txBody>
          <a:bodyPr/>
          <a:lstStyle/>
          <a:p>
            <a:fld id="{70DC3949-6432-4DF9-A646-00D0A234C51A}" type="slidenum">
              <a:rPr lang="el-GR" smtClean="0"/>
              <a:t>‹#›</a:t>
            </a:fld>
            <a:endParaRPr lang="el-GR"/>
          </a:p>
        </p:txBody>
      </p:sp>
    </p:spTree>
    <p:extLst>
      <p:ext uri="{BB962C8B-B14F-4D97-AF65-F5344CB8AC3E}">
        <p14:creationId xmlns:p14="http://schemas.microsoft.com/office/powerpoint/2010/main" val="18675939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080E30-8BB3-4476-B70C-F053D5325640}"/>
              </a:ext>
            </a:extLst>
          </p:cNvPr>
          <p:cNvSpPr>
            <a:spLocks noGrp="1"/>
          </p:cNvSpPr>
          <p:nvPr>
            <p:ph type="title"/>
          </p:nvPr>
        </p:nvSpPr>
        <p:spPr/>
        <p:txBody>
          <a:bodyPr/>
          <a:lstStyle/>
          <a:p>
            <a:r>
              <a:rPr lang="en-US"/>
              <a:t>Click to edit Master title style</a:t>
            </a:r>
            <a:endParaRPr lang="el-GR"/>
          </a:p>
        </p:txBody>
      </p:sp>
      <p:sp>
        <p:nvSpPr>
          <p:cNvPr id="3" name="Content Placeholder 2">
            <a:extLst>
              <a:ext uri="{FF2B5EF4-FFF2-40B4-BE49-F238E27FC236}">
                <a16:creationId xmlns:a16="http://schemas.microsoft.com/office/drawing/2014/main" id="{0F61AC99-59DE-4005-A246-BB2278FC3CA8}"/>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Content Placeholder 3">
            <a:extLst>
              <a:ext uri="{FF2B5EF4-FFF2-40B4-BE49-F238E27FC236}">
                <a16:creationId xmlns:a16="http://schemas.microsoft.com/office/drawing/2014/main" id="{C34937CA-0A57-4147-93AD-5C6A8458087F}"/>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Date Placeholder 4">
            <a:extLst>
              <a:ext uri="{FF2B5EF4-FFF2-40B4-BE49-F238E27FC236}">
                <a16:creationId xmlns:a16="http://schemas.microsoft.com/office/drawing/2014/main" id="{D533812E-CF70-4E49-B53A-072E85DF9B0F}"/>
              </a:ext>
            </a:extLst>
          </p:cNvPr>
          <p:cNvSpPr>
            <a:spLocks noGrp="1"/>
          </p:cNvSpPr>
          <p:nvPr>
            <p:ph type="dt" sz="half" idx="10"/>
          </p:nvPr>
        </p:nvSpPr>
        <p:spPr/>
        <p:txBody>
          <a:bodyPr/>
          <a:lstStyle/>
          <a:p>
            <a:fld id="{84341FE0-0C96-4537-9D1B-6FC66406D59C}" type="datetimeFigureOut">
              <a:rPr lang="el-GR" smtClean="0"/>
              <a:t>7/6/2021</a:t>
            </a:fld>
            <a:endParaRPr lang="el-GR"/>
          </a:p>
        </p:txBody>
      </p:sp>
      <p:sp>
        <p:nvSpPr>
          <p:cNvPr id="6" name="Footer Placeholder 5">
            <a:extLst>
              <a:ext uri="{FF2B5EF4-FFF2-40B4-BE49-F238E27FC236}">
                <a16:creationId xmlns:a16="http://schemas.microsoft.com/office/drawing/2014/main" id="{A33DFA35-8AF2-4A93-B184-DE4311CBCFBF}"/>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4377DE11-7BE4-4EDF-B795-3742DE00D6F4}"/>
              </a:ext>
            </a:extLst>
          </p:cNvPr>
          <p:cNvSpPr>
            <a:spLocks noGrp="1"/>
          </p:cNvSpPr>
          <p:nvPr>
            <p:ph type="sldNum" sz="quarter" idx="12"/>
          </p:nvPr>
        </p:nvSpPr>
        <p:spPr/>
        <p:txBody>
          <a:bodyPr/>
          <a:lstStyle/>
          <a:p>
            <a:fld id="{70DC3949-6432-4DF9-A646-00D0A234C51A}" type="slidenum">
              <a:rPr lang="el-GR" smtClean="0"/>
              <a:t>‹#›</a:t>
            </a:fld>
            <a:endParaRPr lang="el-GR"/>
          </a:p>
        </p:txBody>
      </p:sp>
    </p:spTree>
    <p:extLst>
      <p:ext uri="{BB962C8B-B14F-4D97-AF65-F5344CB8AC3E}">
        <p14:creationId xmlns:p14="http://schemas.microsoft.com/office/powerpoint/2010/main" val="67080971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956BA0-D8B9-46F7-925F-10DBD18C8389}"/>
              </a:ext>
            </a:extLst>
          </p:cNvPr>
          <p:cNvSpPr>
            <a:spLocks noGrp="1"/>
          </p:cNvSpPr>
          <p:nvPr>
            <p:ph type="title"/>
          </p:nvPr>
        </p:nvSpPr>
        <p:spPr>
          <a:xfrm>
            <a:off x="839788" y="365125"/>
            <a:ext cx="10515600" cy="1325563"/>
          </a:xfrm>
        </p:spPr>
        <p:txBody>
          <a:bodyPr/>
          <a:lstStyle/>
          <a:p>
            <a:r>
              <a:rPr lang="en-US"/>
              <a:t>Click to edit Master title style</a:t>
            </a:r>
            <a:endParaRPr lang="el-GR"/>
          </a:p>
        </p:txBody>
      </p:sp>
      <p:sp>
        <p:nvSpPr>
          <p:cNvPr id="3" name="Text Placeholder 2">
            <a:extLst>
              <a:ext uri="{FF2B5EF4-FFF2-40B4-BE49-F238E27FC236}">
                <a16:creationId xmlns:a16="http://schemas.microsoft.com/office/drawing/2014/main" id="{A8268ED2-46E5-4AA9-9AD0-728DE974528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C4CE2DAA-5E7A-4D0D-9DEE-2778556AF40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5" name="Text Placeholder 4">
            <a:extLst>
              <a:ext uri="{FF2B5EF4-FFF2-40B4-BE49-F238E27FC236}">
                <a16:creationId xmlns:a16="http://schemas.microsoft.com/office/drawing/2014/main" id="{CE9F588F-8ECA-4C0D-8C36-3C9573A8A1A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312CD715-A31B-4FEC-B2A0-D28FE21DA48D}"/>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7" name="Date Placeholder 6">
            <a:extLst>
              <a:ext uri="{FF2B5EF4-FFF2-40B4-BE49-F238E27FC236}">
                <a16:creationId xmlns:a16="http://schemas.microsoft.com/office/drawing/2014/main" id="{550CAAFD-20FD-40D6-B991-3FB5B985C23C}"/>
              </a:ext>
            </a:extLst>
          </p:cNvPr>
          <p:cNvSpPr>
            <a:spLocks noGrp="1"/>
          </p:cNvSpPr>
          <p:nvPr>
            <p:ph type="dt" sz="half" idx="10"/>
          </p:nvPr>
        </p:nvSpPr>
        <p:spPr/>
        <p:txBody>
          <a:bodyPr/>
          <a:lstStyle/>
          <a:p>
            <a:fld id="{84341FE0-0C96-4537-9D1B-6FC66406D59C}" type="datetimeFigureOut">
              <a:rPr lang="el-GR" smtClean="0"/>
              <a:t>7/6/2021</a:t>
            </a:fld>
            <a:endParaRPr lang="el-GR"/>
          </a:p>
        </p:txBody>
      </p:sp>
      <p:sp>
        <p:nvSpPr>
          <p:cNvPr id="8" name="Footer Placeholder 7">
            <a:extLst>
              <a:ext uri="{FF2B5EF4-FFF2-40B4-BE49-F238E27FC236}">
                <a16:creationId xmlns:a16="http://schemas.microsoft.com/office/drawing/2014/main" id="{5D4762C8-841D-444B-AAA6-7B5D3BE4BA93}"/>
              </a:ext>
            </a:extLst>
          </p:cNvPr>
          <p:cNvSpPr>
            <a:spLocks noGrp="1"/>
          </p:cNvSpPr>
          <p:nvPr>
            <p:ph type="ftr" sz="quarter" idx="11"/>
          </p:nvPr>
        </p:nvSpPr>
        <p:spPr/>
        <p:txBody>
          <a:bodyPr/>
          <a:lstStyle/>
          <a:p>
            <a:endParaRPr lang="el-GR"/>
          </a:p>
        </p:txBody>
      </p:sp>
      <p:sp>
        <p:nvSpPr>
          <p:cNvPr id="9" name="Slide Number Placeholder 8">
            <a:extLst>
              <a:ext uri="{FF2B5EF4-FFF2-40B4-BE49-F238E27FC236}">
                <a16:creationId xmlns:a16="http://schemas.microsoft.com/office/drawing/2014/main" id="{4539F576-BB7D-4189-80B6-2A04BC8B6BF3}"/>
              </a:ext>
            </a:extLst>
          </p:cNvPr>
          <p:cNvSpPr>
            <a:spLocks noGrp="1"/>
          </p:cNvSpPr>
          <p:nvPr>
            <p:ph type="sldNum" sz="quarter" idx="12"/>
          </p:nvPr>
        </p:nvSpPr>
        <p:spPr/>
        <p:txBody>
          <a:bodyPr/>
          <a:lstStyle/>
          <a:p>
            <a:fld id="{70DC3949-6432-4DF9-A646-00D0A234C51A}" type="slidenum">
              <a:rPr lang="el-GR" smtClean="0"/>
              <a:t>‹#›</a:t>
            </a:fld>
            <a:endParaRPr lang="el-GR"/>
          </a:p>
        </p:txBody>
      </p:sp>
    </p:spTree>
    <p:extLst>
      <p:ext uri="{BB962C8B-B14F-4D97-AF65-F5344CB8AC3E}">
        <p14:creationId xmlns:p14="http://schemas.microsoft.com/office/powerpoint/2010/main" val="22074996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3D1568-4752-4D19-8A49-1D551EA60C21}"/>
              </a:ext>
            </a:extLst>
          </p:cNvPr>
          <p:cNvSpPr>
            <a:spLocks noGrp="1"/>
          </p:cNvSpPr>
          <p:nvPr>
            <p:ph type="title"/>
          </p:nvPr>
        </p:nvSpPr>
        <p:spPr/>
        <p:txBody>
          <a:bodyPr/>
          <a:lstStyle/>
          <a:p>
            <a:r>
              <a:rPr lang="en-US"/>
              <a:t>Click to edit Master title style</a:t>
            </a:r>
            <a:endParaRPr lang="el-GR"/>
          </a:p>
        </p:txBody>
      </p:sp>
      <p:sp>
        <p:nvSpPr>
          <p:cNvPr id="3" name="Date Placeholder 2">
            <a:extLst>
              <a:ext uri="{FF2B5EF4-FFF2-40B4-BE49-F238E27FC236}">
                <a16:creationId xmlns:a16="http://schemas.microsoft.com/office/drawing/2014/main" id="{1E60C75A-4711-4D13-B058-DBC5A5D56577}"/>
              </a:ext>
            </a:extLst>
          </p:cNvPr>
          <p:cNvSpPr>
            <a:spLocks noGrp="1"/>
          </p:cNvSpPr>
          <p:nvPr>
            <p:ph type="dt" sz="half" idx="10"/>
          </p:nvPr>
        </p:nvSpPr>
        <p:spPr/>
        <p:txBody>
          <a:bodyPr/>
          <a:lstStyle/>
          <a:p>
            <a:fld id="{84341FE0-0C96-4537-9D1B-6FC66406D59C}" type="datetimeFigureOut">
              <a:rPr lang="el-GR" smtClean="0"/>
              <a:t>7/6/2021</a:t>
            </a:fld>
            <a:endParaRPr lang="el-GR"/>
          </a:p>
        </p:txBody>
      </p:sp>
      <p:sp>
        <p:nvSpPr>
          <p:cNvPr id="4" name="Footer Placeholder 3">
            <a:extLst>
              <a:ext uri="{FF2B5EF4-FFF2-40B4-BE49-F238E27FC236}">
                <a16:creationId xmlns:a16="http://schemas.microsoft.com/office/drawing/2014/main" id="{27E721EE-1DFF-4117-8534-B43CA3DE1F2B}"/>
              </a:ext>
            </a:extLst>
          </p:cNvPr>
          <p:cNvSpPr>
            <a:spLocks noGrp="1"/>
          </p:cNvSpPr>
          <p:nvPr>
            <p:ph type="ftr" sz="quarter" idx="11"/>
          </p:nvPr>
        </p:nvSpPr>
        <p:spPr/>
        <p:txBody>
          <a:bodyPr/>
          <a:lstStyle/>
          <a:p>
            <a:endParaRPr lang="el-GR"/>
          </a:p>
        </p:txBody>
      </p:sp>
      <p:sp>
        <p:nvSpPr>
          <p:cNvPr id="5" name="Slide Number Placeholder 4">
            <a:extLst>
              <a:ext uri="{FF2B5EF4-FFF2-40B4-BE49-F238E27FC236}">
                <a16:creationId xmlns:a16="http://schemas.microsoft.com/office/drawing/2014/main" id="{77EDF21A-C57D-47DD-A943-A64B583A4E42}"/>
              </a:ext>
            </a:extLst>
          </p:cNvPr>
          <p:cNvSpPr>
            <a:spLocks noGrp="1"/>
          </p:cNvSpPr>
          <p:nvPr>
            <p:ph type="sldNum" sz="quarter" idx="12"/>
          </p:nvPr>
        </p:nvSpPr>
        <p:spPr/>
        <p:txBody>
          <a:bodyPr/>
          <a:lstStyle/>
          <a:p>
            <a:fld id="{70DC3949-6432-4DF9-A646-00D0A234C51A}" type="slidenum">
              <a:rPr lang="el-GR" smtClean="0"/>
              <a:t>‹#›</a:t>
            </a:fld>
            <a:endParaRPr lang="el-GR"/>
          </a:p>
        </p:txBody>
      </p:sp>
    </p:spTree>
    <p:extLst>
      <p:ext uri="{BB962C8B-B14F-4D97-AF65-F5344CB8AC3E}">
        <p14:creationId xmlns:p14="http://schemas.microsoft.com/office/powerpoint/2010/main" val="1853450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503F034-9DB2-4611-B1CC-05A6D701063C}"/>
              </a:ext>
            </a:extLst>
          </p:cNvPr>
          <p:cNvSpPr>
            <a:spLocks noGrp="1"/>
          </p:cNvSpPr>
          <p:nvPr>
            <p:ph type="dt" sz="half" idx="10"/>
          </p:nvPr>
        </p:nvSpPr>
        <p:spPr/>
        <p:txBody>
          <a:bodyPr/>
          <a:lstStyle/>
          <a:p>
            <a:fld id="{84341FE0-0C96-4537-9D1B-6FC66406D59C}" type="datetimeFigureOut">
              <a:rPr lang="el-GR" smtClean="0"/>
              <a:t>7/6/2021</a:t>
            </a:fld>
            <a:endParaRPr lang="el-GR"/>
          </a:p>
        </p:txBody>
      </p:sp>
      <p:sp>
        <p:nvSpPr>
          <p:cNvPr id="3" name="Footer Placeholder 2">
            <a:extLst>
              <a:ext uri="{FF2B5EF4-FFF2-40B4-BE49-F238E27FC236}">
                <a16:creationId xmlns:a16="http://schemas.microsoft.com/office/drawing/2014/main" id="{3FFC4EFB-9EBB-4017-BDF0-30B935F8F3F9}"/>
              </a:ext>
            </a:extLst>
          </p:cNvPr>
          <p:cNvSpPr>
            <a:spLocks noGrp="1"/>
          </p:cNvSpPr>
          <p:nvPr>
            <p:ph type="ftr" sz="quarter" idx="11"/>
          </p:nvPr>
        </p:nvSpPr>
        <p:spPr/>
        <p:txBody>
          <a:bodyPr/>
          <a:lstStyle/>
          <a:p>
            <a:endParaRPr lang="el-GR"/>
          </a:p>
        </p:txBody>
      </p:sp>
      <p:sp>
        <p:nvSpPr>
          <p:cNvPr id="4" name="Slide Number Placeholder 3">
            <a:extLst>
              <a:ext uri="{FF2B5EF4-FFF2-40B4-BE49-F238E27FC236}">
                <a16:creationId xmlns:a16="http://schemas.microsoft.com/office/drawing/2014/main" id="{91260469-BBAC-4417-B91A-DBDFE949BD2A}"/>
              </a:ext>
            </a:extLst>
          </p:cNvPr>
          <p:cNvSpPr>
            <a:spLocks noGrp="1"/>
          </p:cNvSpPr>
          <p:nvPr>
            <p:ph type="sldNum" sz="quarter" idx="12"/>
          </p:nvPr>
        </p:nvSpPr>
        <p:spPr/>
        <p:txBody>
          <a:bodyPr/>
          <a:lstStyle/>
          <a:p>
            <a:fld id="{70DC3949-6432-4DF9-A646-00D0A234C51A}" type="slidenum">
              <a:rPr lang="el-GR" smtClean="0"/>
              <a:t>‹#›</a:t>
            </a:fld>
            <a:endParaRPr lang="el-GR"/>
          </a:p>
        </p:txBody>
      </p:sp>
    </p:spTree>
    <p:extLst>
      <p:ext uri="{BB962C8B-B14F-4D97-AF65-F5344CB8AC3E}">
        <p14:creationId xmlns:p14="http://schemas.microsoft.com/office/powerpoint/2010/main" val="81265029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17F79A-5651-4296-A0B1-11CAB0B9C59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Content Placeholder 2">
            <a:extLst>
              <a:ext uri="{FF2B5EF4-FFF2-40B4-BE49-F238E27FC236}">
                <a16:creationId xmlns:a16="http://schemas.microsoft.com/office/drawing/2014/main" id="{B1B61F4B-4452-4D32-BD58-65586551D02E}"/>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Text Placeholder 3">
            <a:extLst>
              <a:ext uri="{FF2B5EF4-FFF2-40B4-BE49-F238E27FC236}">
                <a16:creationId xmlns:a16="http://schemas.microsoft.com/office/drawing/2014/main" id="{CD269F7A-4888-48AB-AFB7-7A70353F1EC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F3C3A42B-CA91-4F41-B63F-B9CC53CBE1C6}"/>
              </a:ext>
            </a:extLst>
          </p:cNvPr>
          <p:cNvSpPr>
            <a:spLocks noGrp="1"/>
          </p:cNvSpPr>
          <p:nvPr>
            <p:ph type="dt" sz="half" idx="10"/>
          </p:nvPr>
        </p:nvSpPr>
        <p:spPr/>
        <p:txBody>
          <a:bodyPr/>
          <a:lstStyle/>
          <a:p>
            <a:fld id="{84341FE0-0C96-4537-9D1B-6FC66406D59C}" type="datetimeFigureOut">
              <a:rPr lang="el-GR" smtClean="0"/>
              <a:t>7/6/2021</a:t>
            </a:fld>
            <a:endParaRPr lang="el-GR"/>
          </a:p>
        </p:txBody>
      </p:sp>
      <p:sp>
        <p:nvSpPr>
          <p:cNvPr id="6" name="Footer Placeholder 5">
            <a:extLst>
              <a:ext uri="{FF2B5EF4-FFF2-40B4-BE49-F238E27FC236}">
                <a16:creationId xmlns:a16="http://schemas.microsoft.com/office/drawing/2014/main" id="{3B7091F5-3BD8-4020-8C97-64726443AA6A}"/>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46C47A69-1AC0-4A03-B595-B9962A8BB978}"/>
              </a:ext>
            </a:extLst>
          </p:cNvPr>
          <p:cNvSpPr>
            <a:spLocks noGrp="1"/>
          </p:cNvSpPr>
          <p:nvPr>
            <p:ph type="sldNum" sz="quarter" idx="12"/>
          </p:nvPr>
        </p:nvSpPr>
        <p:spPr/>
        <p:txBody>
          <a:bodyPr/>
          <a:lstStyle/>
          <a:p>
            <a:fld id="{70DC3949-6432-4DF9-A646-00D0A234C51A}" type="slidenum">
              <a:rPr lang="el-GR" smtClean="0"/>
              <a:t>‹#›</a:t>
            </a:fld>
            <a:endParaRPr lang="el-GR"/>
          </a:p>
        </p:txBody>
      </p:sp>
    </p:spTree>
    <p:extLst>
      <p:ext uri="{BB962C8B-B14F-4D97-AF65-F5344CB8AC3E}">
        <p14:creationId xmlns:p14="http://schemas.microsoft.com/office/powerpoint/2010/main" val="27705303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C19281-2B83-4566-A745-B1C5B4EBB84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l-GR"/>
          </a:p>
        </p:txBody>
      </p:sp>
      <p:sp>
        <p:nvSpPr>
          <p:cNvPr id="3" name="Picture Placeholder 2">
            <a:extLst>
              <a:ext uri="{FF2B5EF4-FFF2-40B4-BE49-F238E27FC236}">
                <a16:creationId xmlns:a16="http://schemas.microsoft.com/office/drawing/2014/main" id="{F3E43E70-9B3E-4A79-B14C-31EC609BCC0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Text Placeholder 3">
            <a:extLst>
              <a:ext uri="{FF2B5EF4-FFF2-40B4-BE49-F238E27FC236}">
                <a16:creationId xmlns:a16="http://schemas.microsoft.com/office/drawing/2014/main" id="{9397C794-9863-4BCE-A9C9-70641A74813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9600932-2D83-413B-BCA0-6930B4278355}"/>
              </a:ext>
            </a:extLst>
          </p:cNvPr>
          <p:cNvSpPr>
            <a:spLocks noGrp="1"/>
          </p:cNvSpPr>
          <p:nvPr>
            <p:ph type="dt" sz="half" idx="10"/>
          </p:nvPr>
        </p:nvSpPr>
        <p:spPr/>
        <p:txBody>
          <a:bodyPr/>
          <a:lstStyle/>
          <a:p>
            <a:fld id="{84341FE0-0C96-4537-9D1B-6FC66406D59C}" type="datetimeFigureOut">
              <a:rPr lang="el-GR" smtClean="0"/>
              <a:t>7/6/2021</a:t>
            </a:fld>
            <a:endParaRPr lang="el-GR"/>
          </a:p>
        </p:txBody>
      </p:sp>
      <p:sp>
        <p:nvSpPr>
          <p:cNvPr id="6" name="Footer Placeholder 5">
            <a:extLst>
              <a:ext uri="{FF2B5EF4-FFF2-40B4-BE49-F238E27FC236}">
                <a16:creationId xmlns:a16="http://schemas.microsoft.com/office/drawing/2014/main" id="{4251B815-155E-40E5-B81C-57E878C3A6FC}"/>
              </a:ext>
            </a:extLst>
          </p:cNvPr>
          <p:cNvSpPr>
            <a:spLocks noGrp="1"/>
          </p:cNvSpPr>
          <p:nvPr>
            <p:ph type="ftr" sz="quarter" idx="11"/>
          </p:nvPr>
        </p:nvSpPr>
        <p:spPr/>
        <p:txBody>
          <a:bodyPr/>
          <a:lstStyle/>
          <a:p>
            <a:endParaRPr lang="el-GR"/>
          </a:p>
        </p:txBody>
      </p:sp>
      <p:sp>
        <p:nvSpPr>
          <p:cNvPr id="7" name="Slide Number Placeholder 6">
            <a:extLst>
              <a:ext uri="{FF2B5EF4-FFF2-40B4-BE49-F238E27FC236}">
                <a16:creationId xmlns:a16="http://schemas.microsoft.com/office/drawing/2014/main" id="{0CF743AE-2DC1-48B5-A901-7F19ACB53728}"/>
              </a:ext>
            </a:extLst>
          </p:cNvPr>
          <p:cNvSpPr>
            <a:spLocks noGrp="1"/>
          </p:cNvSpPr>
          <p:nvPr>
            <p:ph type="sldNum" sz="quarter" idx="12"/>
          </p:nvPr>
        </p:nvSpPr>
        <p:spPr/>
        <p:txBody>
          <a:bodyPr/>
          <a:lstStyle/>
          <a:p>
            <a:fld id="{70DC3949-6432-4DF9-A646-00D0A234C51A}" type="slidenum">
              <a:rPr lang="el-GR" smtClean="0"/>
              <a:t>‹#›</a:t>
            </a:fld>
            <a:endParaRPr lang="el-GR"/>
          </a:p>
        </p:txBody>
      </p:sp>
    </p:spTree>
    <p:extLst>
      <p:ext uri="{BB962C8B-B14F-4D97-AF65-F5344CB8AC3E}">
        <p14:creationId xmlns:p14="http://schemas.microsoft.com/office/powerpoint/2010/main" val="36798413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DAD9B76-0575-4808-BCDF-802997BFEE9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l-GR"/>
          </a:p>
        </p:txBody>
      </p:sp>
      <p:sp>
        <p:nvSpPr>
          <p:cNvPr id="3" name="Text Placeholder 2">
            <a:extLst>
              <a:ext uri="{FF2B5EF4-FFF2-40B4-BE49-F238E27FC236}">
                <a16:creationId xmlns:a16="http://schemas.microsoft.com/office/drawing/2014/main" id="{B80E034A-87EF-4CC0-953C-9C3BF67643AD}"/>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l-GR"/>
          </a:p>
        </p:txBody>
      </p:sp>
      <p:sp>
        <p:nvSpPr>
          <p:cNvPr id="4" name="Date Placeholder 3">
            <a:extLst>
              <a:ext uri="{FF2B5EF4-FFF2-40B4-BE49-F238E27FC236}">
                <a16:creationId xmlns:a16="http://schemas.microsoft.com/office/drawing/2014/main" id="{1CC419E8-8083-4676-BE2A-2FE35D170C2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4341FE0-0C96-4537-9D1B-6FC66406D59C}" type="datetimeFigureOut">
              <a:rPr lang="el-GR" smtClean="0"/>
              <a:t>7/6/2021</a:t>
            </a:fld>
            <a:endParaRPr lang="el-GR"/>
          </a:p>
        </p:txBody>
      </p:sp>
      <p:sp>
        <p:nvSpPr>
          <p:cNvPr id="5" name="Footer Placeholder 4">
            <a:extLst>
              <a:ext uri="{FF2B5EF4-FFF2-40B4-BE49-F238E27FC236}">
                <a16:creationId xmlns:a16="http://schemas.microsoft.com/office/drawing/2014/main" id="{79A6CF7B-559F-4BC0-9528-FE53F143DF1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Slide Number Placeholder 5">
            <a:extLst>
              <a:ext uri="{FF2B5EF4-FFF2-40B4-BE49-F238E27FC236}">
                <a16:creationId xmlns:a16="http://schemas.microsoft.com/office/drawing/2014/main" id="{77B3FC29-93AF-4A01-A913-9508D184EAD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0DC3949-6432-4DF9-A646-00D0A234C51A}" type="slidenum">
              <a:rPr lang="el-GR" smtClean="0"/>
              <a:t>‹#›</a:t>
            </a:fld>
            <a:endParaRPr lang="el-GR"/>
          </a:p>
        </p:txBody>
      </p:sp>
    </p:spTree>
    <p:extLst>
      <p:ext uri="{BB962C8B-B14F-4D97-AF65-F5344CB8AC3E}">
        <p14:creationId xmlns:p14="http://schemas.microsoft.com/office/powerpoint/2010/main" val="2296524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E409E-E697-4849-BB35-6C46967484B4}"/>
              </a:ext>
            </a:extLst>
          </p:cNvPr>
          <p:cNvSpPr>
            <a:spLocks noGrp="1"/>
          </p:cNvSpPr>
          <p:nvPr>
            <p:ph type="ctrTitle"/>
          </p:nvPr>
        </p:nvSpPr>
        <p:spPr>
          <a:xfrm>
            <a:off x="11114" y="0"/>
            <a:ext cx="12180886" cy="1436913"/>
          </a:xfrm>
          <a:solidFill>
            <a:schemeClr val="tx2">
              <a:lumMod val="50000"/>
            </a:schemeClr>
          </a:solidFill>
        </p:spPr>
        <p:txBody>
          <a:bodyPr>
            <a:normAutofit/>
          </a:bodyPr>
          <a:lstStyle/>
          <a:p>
            <a:r>
              <a:rPr lang="el-GR" sz="3600" b="1" i="0" u="none" strike="noStrike" dirty="0">
                <a:solidFill>
                  <a:srgbClr val="FFFF00"/>
                </a:solidFill>
                <a:effectLst/>
              </a:rPr>
              <a:t>Συνθήκη για την Ευρωπαϊκή Ένωση – </a:t>
            </a:r>
            <a:br>
              <a:rPr lang="en-US" sz="3600" b="1" i="0" u="none" strike="noStrike" dirty="0">
                <a:solidFill>
                  <a:srgbClr val="FFFF00"/>
                </a:solidFill>
                <a:effectLst/>
              </a:rPr>
            </a:br>
            <a:r>
              <a:rPr lang="el-GR" sz="3600" b="1" i="0" u="none" strike="noStrike" dirty="0">
                <a:solidFill>
                  <a:srgbClr val="FFFF00"/>
                </a:solidFill>
                <a:effectLst/>
              </a:rPr>
              <a:t>Συνθήκη του Μάαστριχτ</a:t>
            </a:r>
          </a:p>
        </p:txBody>
      </p:sp>
      <p:sp>
        <p:nvSpPr>
          <p:cNvPr id="3" name="Subtitle 2">
            <a:extLst>
              <a:ext uri="{FF2B5EF4-FFF2-40B4-BE49-F238E27FC236}">
                <a16:creationId xmlns:a16="http://schemas.microsoft.com/office/drawing/2014/main" id="{0B434F86-4FA7-4F47-AC78-7F4F790C964B}"/>
              </a:ext>
            </a:extLst>
          </p:cNvPr>
          <p:cNvSpPr>
            <a:spLocks noGrp="1"/>
          </p:cNvSpPr>
          <p:nvPr>
            <p:ph type="subTitle" idx="1"/>
          </p:nvPr>
        </p:nvSpPr>
        <p:spPr>
          <a:xfrm>
            <a:off x="11114" y="1415654"/>
            <a:ext cx="12180887" cy="5971592"/>
          </a:xfrm>
          <a:solidFill>
            <a:srgbClr val="002060"/>
          </a:solidFill>
        </p:spPr>
        <p:txBody>
          <a:bodyPr>
            <a:normAutofit/>
          </a:bodyPr>
          <a:lstStyle/>
          <a:p>
            <a:pPr algn="l"/>
            <a:endParaRPr lang="en-US" sz="2800" b="0" i="0" dirty="0">
              <a:solidFill>
                <a:schemeClr val="bg1"/>
              </a:solidFill>
              <a:effectLst/>
              <a:latin typeface="Arial" panose="020B0604020202020204" pitchFamily="34" charset="0"/>
            </a:endParaRPr>
          </a:p>
          <a:p>
            <a:pPr algn="l"/>
            <a:r>
              <a:rPr lang="el-GR" sz="3600" b="1" i="0" u="none" strike="noStrike" dirty="0">
                <a:solidFill>
                  <a:schemeClr val="bg1"/>
                </a:solidFill>
                <a:effectLst/>
              </a:rPr>
              <a:t>Υπογραφή</a:t>
            </a:r>
            <a:r>
              <a:rPr lang="el-GR" sz="3600" b="0" i="0" u="none" strike="noStrike" dirty="0">
                <a:solidFill>
                  <a:schemeClr val="bg1"/>
                </a:solidFill>
                <a:effectLst/>
              </a:rPr>
              <a:t>: 7 Φεβρουαρίου 1992</a:t>
            </a:r>
            <a:br>
              <a:rPr lang="el-GR" sz="3600" b="0" i="0" u="none" strike="noStrike" dirty="0">
                <a:solidFill>
                  <a:schemeClr val="bg1"/>
                </a:solidFill>
                <a:effectLst/>
              </a:rPr>
            </a:br>
            <a:r>
              <a:rPr lang="el-GR" sz="3600" b="1" i="0" u="none" strike="noStrike" dirty="0">
                <a:solidFill>
                  <a:schemeClr val="bg1"/>
                </a:solidFill>
                <a:effectLst/>
              </a:rPr>
              <a:t>Έναρξη ισχύος</a:t>
            </a:r>
            <a:r>
              <a:rPr lang="el-GR" sz="3600" b="0" i="0" u="none" strike="noStrike" dirty="0">
                <a:solidFill>
                  <a:schemeClr val="bg1"/>
                </a:solidFill>
                <a:effectLst/>
              </a:rPr>
              <a:t>: 1η Νοεμβρίου 1993</a:t>
            </a:r>
          </a:p>
          <a:p>
            <a:pPr algn="l"/>
            <a:r>
              <a:rPr lang="el-GR" sz="3600" b="1" i="0" u="none" strike="noStrike" dirty="0">
                <a:solidFill>
                  <a:schemeClr val="bg1"/>
                </a:solidFill>
                <a:effectLst/>
              </a:rPr>
              <a:t>Σκοπός</a:t>
            </a:r>
            <a:r>
              <a:rPr lang="el-GR" sz="3600" b="0" i="0" u="none" strike="noStrike" dirty="0">
                <a:solidFill>
                  <a:schemeClr val="bg1"/>
                </a:solidFill>
                <a:effectLst/>
              </a:rPr>
              <a:t>: προετοιμασία της Ευρωπαϊκής Νομισματικής Ένωσης και θέσπιση ορισμένων στοιχείων της πολιτικής ένωσης (ιθαγένεια, κοινή πολιτική εξωτερικών και εσωτερικών υποθέσεων).</a:t>
            </a:r>
          </a:p>
          <a:p>
            <a:endParaRPr lang="el-GR" dirty="0"/>
          </a:p>
        </p:txBody>
      </p:sp>
      <p:pic>
        <p:nvPicPr>
          <p:cNvPr id="4" name="Picture 5">
            <a:extLst>
              <a:ext uri="{FF2B5EF4-FFF2-40B4-BE49-F238E27FC236}">
                <a16:creationId xmlns:a16="http://schemas.microsoft.com/office/drawing/2014/main" id="{C9DEF940-21AF-4D08-A326-82D199A2AD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846012" y="49251"/>
            <a:ext cx="1345988" cy="1054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568FE5F3-47C4-473D-9169-1DADF9EA54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572889" y="6097022"/>
            <a:ext cx="3619111" cy="7329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 name="Εικόνα 3" descr="5o ΓΕΛ Πετρούπολης">
            <a:extLst>
              <a:ext uri="{FF2B5EF4-FFF2-40B4-BE49-F238E27FC236}">
                <a16:creationId xmlns:a16="http://schemas.microsoft.com/office/drawing/2014/main" id="{1C2F12B4-6555-4EF4-A641-EDD4E08B91C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2997" r="73181"/>
          <a:stretch>
            <a:fillRect/>
          </a:stretch>
        </p:blipFill>
        <p:spPr bwMode="auto">
          <a:xfrm>
            <a:off x="11113" y="49251"/>
            <a:ext cx="1007932" cy="997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2398591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E409E-E697-4849-BB35-6C46967484B4}"/>
              </a:ext>
            </a:extLst>
          </p:cNvPr>
          <p:cNvSpPr>
            <a:spLocks noGrp="1"/>
          </p:cNvSpPr>
          <p:nvPr>
            <p:ph type="ctrTitle"/>
          </p:nvPr>
        </p:nvSpPr>
        <p:spPr>
          <a:xfrm>
            <a:off x="11114" y="1"/>
            <a:ext cx="12180886" cy="1259630"/>
          </a:xfrm>
          <a:solidFill>
            <a:schemeClr val="tx2">
              <a:lumMod val="50000"/>
            </a:schemeClr>
          </a:solidFill>
        </p:spPr>
        <p:txBody>
          <a:bodyPr>
            <a:normAutofit/>
          </a:bodyPr>
          <a:lstStyle/>
          <a:p>
            <a:r>
              <a:rPr lang="el-GR" sz="3600" b="1" i="0" u="none" strike="noStrike" dirty="0">
                <a:solidFill>
                  <a:srgbClr val="FFFF00"/>
                </a:solidFill>
                <a:effectLst/>
              </a:rPr>
              <a:t>Συνθήκη για την Ευρωπαϊκή Ένωση – </a:t>
            </a:r>
            <a:br>
              <a:rPr lang="en-US" sz="3600" b="1" i="0" u="none" strike="noStrike" dirty="0">
                <a:solidFill>
                  <a:srgbClr val="FFFF00"/>
                </a:solidFill>
                <a:effectLst/>
              </a:rPr>
            </a:br>
            <a:r>
              <a:rPr lang="el-GR" sz="3600" b="1" i="0" u="none" strike="noStrike" dirty="0">
                <a:solidFill>
                  <a:srgbClr val="FFFF00"/>
                </a:solidFill>
                <a:effectLst/>
              </a:rPr>
              <a:t>Συνθήκη του Μάαστριχτ</a:t>
            </a:r>
            <a:endParaRPr lang="el-GR" sz="3600" b="1" dirty="0">
              <a:solidFill>
                <a:srgbClr val="FFFF00"/>
              </a:solidFill>
              <a:latin typeface="+mn-lt"/>
            </a:endParaRPr>
          </a:p>
        </p:txBody>
      </p:sp>
      <p:sp>
        <p:nvSpPr>
          <p:cNvPr id="3" name="Subtitle 2">
            <a:extLst>
              <a:ext uri="{FF2B5EF4-FFF2-40B4-BE49-F238E27FC236}">
                <a16:creationId xmlns:a16="http://schemas.microsoft.com/office/drawing/2014/main" id="{0B434F86-4FA7-4F47-AC78-7F4F790C964B}"/>
              </a:ext>
            </a:extLst>
          </p:cNvPr>
          <p:cNvSpPr>
            <a:spLocks noGrp="1"/>
          </p:cNvSpPr>
          <p:nvPr>
            <p:ph type="subTitle" idx="1"/>
          </p:nvPr>
        </p:nvSpPr>
        <p:spPr>
          <a:xfrm>
            <a:off x="0" y="1259631"/>
            <a:ext cx="12180887" cy="5598368"/>
          </a:xfrm>
          <a:solidFill>
            <a:srgbClr val="002060"/>
          </a:solidFill>
        </p:spPr>
        <p:txBody>
          <a:bodyPr/>
          <a:lstStyle/>
          <a:p>
            <a:pPr algn="l"/>
            <a:endParaRPr lang="en-US" sz="2800" b="0" i="0" dirty="0">
              <a:solidFill>
                <a:schemeClr val="bg1"/>
              </a:solidFill>
              <a:effectLst/>
              <a:latin typeface="Arial" panose="020B0604020202020204" pitchFamily="34" charset="0"/>
            </a:endParaRPr>
          </a:p>
          <a:p>
            <a:pPr algn="l"/>
            <a:r>
              <a:rPr lang="el-GR" sz="3600" b="1" i="0" u="none" strike="noStrike" dirty="0">
                <a:solidFill>
                  <a:schemeClr val="bg1"/>
                </a:solidFill>
                <a:effectLst/>
              </a:rPr>
              <a:t>Κυριότερες αλλαγές</a:t>
            </a:r>
            <a:r>
              <a:rPr lang="el-GR" sz="3600" b="0" i="0" u="none" strike="noStrike" dirty="0">
                <a:solidFill>
                  <a:schemeClr val="bg1"/>
                </a:solidFill>
                <a:effectLst/>
              </a:rPr>
              <a:t>: ίδρυση της Ευρωπαϊκής Ένωσης και θέσπιση της διαδικασίας συναπόφασης που ενισχύει τον ρόλο του Ευρωπαϊκού Κοινοβουλίου στη λήψη των αποφάσεων. Νέες μορφές συνεργασίας μεταξύ των κυβερνήσεων της ΕΕ, π.χ. στους τομείς της άμυνας, της δικαιοσύνης και των εσωτερικών υποθέσεων.</a:t>
            </a:r>
          </a:p>
          <a:p>
            <a:endParaRPr lang="el-GR" dirty="0"/>
          </a:p>
        </p:txBody>
      </p:sp>
      <p:pic>
        <p:nvPicPr>
          <p:cNvPr id="4" name="Picture 5">
            <a:extLst>
              <a:ext uri="{FF2B5EF4-FFF2-40B4-BE49-F238E27FC236}">
                <a16:creationId xmlns:a16="http://schemas.microsoft.com/office/drawing/2014/main" id="{C9DEF940-21AF-4D08-A326-82D199A2AD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34044" y="5726930"/>
            <a:ext cx="1345988" cy="1054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568FE5F3-47C4-473D-9169-1DADF9EA54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29538" y="5887616"/>
            <a:ext cx="3619111" cy="7329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 name="Εικόνα 3" descr="5o ΓΕΛ Πετρούπολης">
            <a:extLst>
              <a:ext uri="{FF2B5EF4-FFF2-40B4-BE49-F238E27FC236}">
                <a16:creationId xmlns:a16="http://schemas.microsoft.com/office/drawing/2014/main" id="{1C2F12B4-6555-4EF4-A641-EDD4E08B91C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2997" r="73181"/>
          <a:stretch>
            <a:fillRect/>
          </a:stretch>
        </p:blipFill>
        <p:spPr bwMode="auto">
          <a:xfrm>
            <a:off x="93080" y="0"/>
            <a:ext cx="1007932" cy="997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4880621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E409E-E697-4849-BB35-6C46967484B4}"/>
              </a:ext>
            </a:extLst>
          </p:cNvPr>
          <p:cNvSpPr>
            <a:spLocks noGrp="1"/>
          </p:cNvSpPr>
          <p:nvPr>
            <p:ph type="ctrTitle"/>
          </p:nvPr>
        </p:nvSpPr>
        <p:spPr>
          <a:xfrm>
            <a:off x="11114" y="1"/>
            <a:ext cx="12180886" cy="1175656"/>
          </a:xfrm>
          <a:solidFill>
            <a:schemeClr val="tx2">
              <a:lumMod val="50000"/>
            </a:schemeClr>
          </a:solidFill>
        </p:spPr>
        <p:txBody>
          <a:bodyPr>
            <a:normAutofit/>
          </a:bodyPr>
          <a:lstStyle/>
          <a:p>
            <a:r>
              <a:rPr lang="el-GR" sz="3600" b="1" i="0" u="none" strike="noStrike" dirty="0">
                <a:solidFill>
                  <a:srgbClr val="FFFF00"/>
                </a:solidFill>
                <a:effectLst/>
              </a:rPr>
              <a:t>Συνθήκη για την Ευρωπαϊκή Ένωση – </a:t>
            </a:r>
            <a:br>
              <a:rPr lang="en-US" sz="3600" b="1" i="0" u="none" strike="noStrike" dirty="0">
                <a:solidFill>
                  <a:srgbClr val="FFFF00"/>
                </a:solidFill>
                <a:effectLst/>
              </a:rPr>
            </a:br>
            <a:r>
              <a:rPr lang="el-GR" sz="3600" b="1" i="0" u="none" strike="noStrike" dirty="0">
                <a:solidFill>
                  <a:srgbClr val="FFFF00"/>
                </a:solidFill>
                <a:effectLst/>
              </a:rPr>
              <a:t>Συνθήκη του Μάαστριχτ</a:t>
            </a:r>
            <a:endParaRPr lang="el-GR" sz="3600" b="1" dirty="0">
              <a:solidFill>
                <a:srgbClr val="FFFF00"/>
              </a:solidFill>
              <a:latin typeface="+mn-lt"/>
            </a:endParaRPr>
          </a:p>
        </p:txBody>
      </p:sp>
      <p:sp>
        <p:nvSpPr>
          <p:cNvPr id="3" name="Subtitle 2">
            <a:extLst>
              <a:ext uri="{FF2B5EF4-FFF2-40B4-BE49-F238E27FC236}">
                <a16:creationId xmlns:a16="http://schemas.microsoft.com/office/drawing/2014/main" id="{0B434F86-4FA7-4F47-AC78-7F4F790C964B}"/>
              </a:ext>
            </a:extLst>
          </p:cNvPr>
          <p:cNvSpPr>
            <a:spLocks noGrp="1"/>
          </p:cNvSpPr>
          <p:nvPr>
            <p:ph type="subTitle" idx="1"/>
          </p:nvPr>
        </p:nvSpPr>
        <p:spPr>
          <a:xfrm>
            <a:off x="11114" y="1123807"/>
            <a:ext cx="12180887" cy="5734193"/>
          </a:xfrm>
          <a:solidFill>
            <a:srgbClr val="002060"/>
          </a:solidFill>
        </p:spPr>
        <p:txBody>
          <a:bodyPr/>
          <a:lstStyle/>
          <a:p>
            <a:pPr algn="l"/>
            <a:endParaRPr lang="en-US" sz="2800" b="0" i="0" dirty="0">
              <a:solidFill>
                <a:schemeClr val="bg1"/>
              </a:solidFill>
              <a:effectLst/>
              <a:latin typeface="Arial" panose="020B0604020202020204" pitchFamily="34" charset="0"/>
            </a:endParaRPr>
          </a:p>
          <a:p>
            <a:pPr algn="l" fontAlgn="ctr"/>
            <a:r>
              <a:rPr lang="el-GR" sz="2800" b="0" i="0" dirty="0">
                <a:solidFill>
                  <a:schemeClr val="bg1"/>
                </a:solidFill>
                <a:effectLst/>
                <a:latin typeface="Helvetica" panose="020B0604020202020204" pitchFamily="34" charset="0"/>
              </a:rPr>
              <a:t>Κατά την έναρξη ισχύος της Συνθήκης για την Ευρωπαϊκή Ένωση, η ΕΟΚ καθίσταται Ευρωπαϊκή Κοινότητα (ΕΚ). Οι νομοθετικές και ελεγκτικές αρμοδιότητες του ΕΚ αυξάνονται μέσω της θέσπισης της διαδικασίας συναπόφασης και της επέκτασης της διαδικασίας συνεργασίας.</a:t>
            </a:r>
          </a:p>
          <a:p>
            <a:endParaRPr lang="el-GR" dirty="0"/>
          </a:p>
        </p:txBody>
      </p:sp>
      <p:pic>
        <p:nvPicPr>
          <p:cNvPr id="4" name="Picture 5">
            <a:extLst>
              <a:ext uri="{FF2B5EF4-FFF2-40B4-BE49-F238E27FC236}">
                <a16:creationId xmlns:a16="http://schemas.microsoft.com/office/drawing/2014/main" id="{C9DEF940-21AF-4D08-A326-82D199A2AD0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2706" y="5726930"/>
            <a:ext cx="1345988" cy="105435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4">
            <a:extLst>
              <a:ext uri="{FF2B5EF4-FFF2-40B4-BE49-F238E27FC236}">
                <a16:creationId xmlns:a16="http://schemas.microsoft.com/office/drawing/2014/main" id="{568FE5F3-47C4-473D-9169-1DADF9EA54AD}"/>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3555" y="5887616"/>
            <a:ext cx="3619111" cy="7329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pic>
        <p:nvPicPr>
          <p:cNvPr id="6" name="Εικόνα 3" descr="5o ΓΕΛ Πετρούπολης">
            <a:extLst>
              <a:ext uri="{FF2B5EF4-FFF2-40B4-BE49-F238E27FC236}">
                <a16:creationId xmlns:a16="http://schemas.microsoft.com/office/drawing/2014/main" id="{1C2F12B4-6555-4EF4-A641-EDD4E08B91CC}"/>
              </a:ext>
            </a:extLst>
          </p:cNvPr>
          <p:cNvPicPr>
            <a:picLocks noChangeAspect="1" noChangeArrowheads="1"/>
          </p:cNvPicPr>
          <p:nvPr/>
        </p:nvPicPr>
        <p:blipFill>
          <a:blip r:embed="rId4">
            <a:extLst>
              <a:ext uri="{28A0092B-C50C-407E-A947-70E740481C1C}">
                <a14:useLocalDpi xmlns:a14="http://schemas.microsoft.com/office/drawing/2010/main" val="0"/>
              </a:ext>
            </a:extLst>
          </a:blip>
          <a:srcRect l="2997" r="73181"/>
          <a:stretch>
            <a:fillRect/>
          </a:stretch>
        </p:blipFill>
        <p:spPr bwMode="auto">
          <a:xfrm>
            <a:off x="93080" y="0"/>
            <a:ext cx="1007932" cy="997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8459894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E409E-E697-4849-BB35-6C46967484B4}"/>
              </a:ext>
            </a:extLst>
          </p:cNvPr>
          <p:cNvSpPr>
            <a:spLocks noGrp="1"/>
          </p:cNvSpPr>
          <p:nvPr>
            <p:ph type="ctrTitle"/>
          </p:nvPr>
        </p:nvSpPr>
        <p:spPr>
          <a:xfrm>
            <a:off x="11114" y="0"/>
            <a:ext cx="12180886" cy="1054357"/>
          </a:xfrm>
          <a:solidFill>
            <a:schemeClr val="tx2">
              <a:lumMod val="50000"/>
            </a:schemeClr>
          </a:solidFill>
        </p:spPr>
        <p:txBody>
          <a:bodyPr>
            <a:noAutofit/>
          </a:bodyPr>
          <a:lstStyle/>
          <a:p>
            <a:r>
              <a:rPr lang="el-GR" sz="3600" b="1" i="0" u="none" strike="noStrike" dirty="0">
                <a:solidFill>
                  <a:srgbClr val="FFFF00"/>
                </a:solidFill>
                <a:effectLst/>
              </a:rPr>
              <a:t>Συνθήκη για την Ευρωπαϊκή Ένωση – </a:t>
            </a:r>
            <a:br>
              <a:rPr lang="en-US" sz="3600" b="1" i="0" u="none" strike="noStrike" dirty="0">
                <a:solidFill>
                  <a:srgbClr val="FFFF00"/>
                </a:solidFill>
                <a:effectLst/>
              </a:rPr>
            </a:br>
            <a:r>
              <a:rPr lang="el-GR" sz="3600" b="1" i="0" u="none" strike="noStrike" dirty="0">
                <a:solidFill>
                  <a:srgbClr val="FFFF00"/>
                </a:solidFill>
                <a:effectLst/>
              </a:rPr>
              <a:t>Συνθήκη του Μάαστριχτ</a:t>
            </a:r>
            <a:endParaRPr lang="el-GR" sz="3600" b="1" dirty="0">
              <a:solidFill>
                <a:srgbClr val="FFFF00"/>
              </a:solidFill>
              <a:latin typeface="+mn-lt"/>
            </a:endParaRPr>
          </a:p>
        </p:txBody>
      </p:sp>
      <p:sp>
        <p:nvSpPr>
          <p:cNvPr id="3" name="Subtitle 2">
            <a:extLst>
              <a:ext uri="{FF2B5EF4-FFF2-40B4-BE49-F238E27FC236}">
                <a16:creationId xmlns:a16="http://schemas.microsoft.com/office/drawing/2014/main" id="{0B434F86-4FA7-4F47-AC78-7F4F790C964B}"/>
              </a:ext>
            </a:extLst>
          </p:cNvPr>
          <p:cNvSpPr>
            <a:spLocks noGrp="1"/>
          </p:cNvSpPr>
          <p:nvPr>
            <p:ph type="subTitle" idx="1"/>
          </p:nvPr>
        </p:nvSpPr>
        <p:spPr>
          <a:xfrm>
            <a:off x="11113" y="1054358"/>
            <a:ext cx="12180887" cy="5803641"/>
          </a:xfrm>
          <a:solidFill>
            <a:srgbClr val="002060"/>
          </a:solidFill>
        </p:spPr>
        <p:txBody>
          <a:bodyPr/>
          <a:lstStyle/>
          <a:p>
            <a:pPr algn="l" fontAlgn="ctr"/>
            <a:r>
              <a:rPr lang="el-GR" sz="3600" b="0" i="0" dirty="0">
                <a:solidFill>
                  <a:schemeClr val="bg1"/>
                </a:solidFill>
                <a:effectLst/>
              </a:rPr>
              <a:t>Δυνάμει της νέας Συνθήκης, το Ευρωπαϊκό Κοινοβούλιο έχει το δικαίωμα να καλεί την Επιτροπή να παρουσιάζει νομοθετική πρόταση για ζητήματα τα οποία, κατά τη γνώμη του, απαιτούν την κατάρτιση κοινοτικής πράξης. </a:t>
            </a:r>
          </a:p>
          <a:p>
            <a:pPr algn="l" fontAlgn="ctr"/>
            <a:r>
              <a:rPr lang="el-GR" sz="3600" b="0" i="0" dirty="0">
                <a:solidFill>
                  <a:schemeClr val="bg1"/>
                </a:solidFill>
                <a:effectLst/>
              </a:rPr>
              <a:t>Το σύνολο των μελών της Επιτροπής πρέπει εφεξής να εγκρίνεται από το ΕΚ, το οποίο διορίζει επίσης τον Ευρωπαίο Διαμεσολαβητή.</a:t>
            </a:r>
          </a:p>
          <a:p>
            <a:pPr marL="342900" indent="-342900" algn="l">
              <a:buClr>
                <a:srgbClr val="FFFF00"/>
              </a:buClr>
              <a:buFont typeface="Wingdings" panose="05000000000000000000" pitchFamily="2" charset="2"/>
              <a:buChar char="Ø"/>
            </a:pPr>
            <a:endParaRPr lang="el-GR" b="1" i="0" u="none" strike="noStrike" dirty="0">
              <a:solidFill>
                <a:schemeClr val="bg1"/>
              </a:solidFill>
              <a:effectLst/>
              <a:latin typeface="Arial" panose="020B0604020202020204" pitchFamily="34" charset="0"/>
            </a:endParaRPr>
          </a:p>
          <a:p>
            <a:pPr marL="342900" indent="-342900" algn="l">
              <a:buClr>
                <a:srgbClr val="FFFF00"/>
              </a:buClr>
              <a:buFont typeface="Wingdings" panose="05000000000000000000" pitchFamily="2" charset="2"/>
              <a:buChar char="Ø"/>
            </a:pPr>
            <a:endParaRPr lang="el-GR" b="1" i="0" u="none" strike="noStrike" dirty="0">
              <a:solidFill>
                <a:schemeClr val="bg1"/>
              </a:solidFill>
              <a:effectLst/>
              <a:latin typeface="Arial" panose="020B0604020202020204" pitchFamily="34" charset="0"/>
            </a:endParaRPr>
          </a:p>
          <a:p>
            <a:pPr algn="l"/>
            <a:endParaRPr lang="el-GR" b="1" i="0" u="sng" strike="noStrike" dirty="0">
              <a:solidFill>
                <a:schemeClr val="bg1"/>
              </a:solidFill>
              <a:effectLst/>
              <a:latin typeface="Arial" panose="020B0604020202020204" pitchFamily="34" charset="0"/>
            </a:endParaRPr>
          </a:p>
          <a:p>
            <a:pPr algn="l"/>
            <a:endParaRPr lang="el-GR" b="0" i="0" dirty="0">
              <a:solidFill>
                <a:schemeClr val="bg1"/>
              </a:solidFill>
              <a:effectLst/>
              <a:latin typeface="Arial" panose="020B0604020202020204" pitchFamily="34" charset="0"/>
            </a:endParaRPr>
          </a:p>
          <a:p>
            <a:endParaRPr lang="el-GR" dirty="0"/>
          </a:p>
        </p:txBody>
      </p:sp>
      <p:pic>
        <p:nvPicPr>
          <p:cNvPr id="4" name="Picture 3">
            <a:extLst>
              <a:ext uri="{FF2B5EF4-FFF2-40B4-BE49-F238E27FC236}">
                <a16:creationId xmlns:a16="http://schemas.microsoft.com/office/drawing/2014/main" id="{5671F237-6AE6-4FC3-9C52-F660BAE4A87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73555" y="5887616"/>
            <a:ext cx="3619111" cy="732985"/>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extLst>
      <p:ext uri="{BB962C8B-B14F-4D97-AF65-F5344CB8AC3E}">
        <p14:creationId xmlns:p14="http://schemas.microsoft.com/office/powerpoint/2010/main" val="24749691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222</Words>
  <Application>Microsoft Office PowerPoint</Application>
  <PresentationFormat>Widescreen</PresentationFormat>
  <Paragraphs>16</Paragraphs>
  <Slides>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vt:i4>
      </vt:variant>
    </vt:vector>
  </HeadingPairs>
  <TitlesOfParts>
    <vt:vector size="10" baseType="lpstr">
      <vt:lpstr>Arial</vt:lpstr>
      <vt:lpstr>Calibri</vt:lpstr>
      <vt:lpstr>Calibri Light</vt:lpstr>
      <vt:lpstr>Helvetica</vt:lpstr>
      <vt:lpstr>Wingdings</vt:lpstr>
      <vt:lpstr>Office Theme</vt:lpstr>
      <vt:lpstr>Συνθήκη για την Ευρωπαϊκή Ένωση –  Συνθήκη του Μάαστριχτ</vt:lpstr>
      <vt:lpstr>Συνθήκη για την Ευρωπαϊκή Ένωση –  Συνθήκη του Μάαστριχτ</vt:lpstr>
      <vt:lpstr>Συνθήκη για την Ευρωπαϊκή Ένωση –  Συνθήκη του Μάαστριχτ</vt:lpstr>
      <vt:lpstr>Συνθήκη για την Ευρωπαϊκή Ένωση –  Συνθήκη του Μάαστριχτ</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Συνθήκη για την Ευρωπαϊκή Ένωση –  Συνθήκη του Μάαστριχτ</dc:title>
  <dc:creator>Admin</dc:creator>
  <cp:lastModifiedBy>Admin</cp:lastModifiedBy>
  <cp:revision>1</cp:revision>
  <dcterms:created xsi:type="dcterms:W3CDTF">2021-06-07T12:38:07Z</dcterms:created>
  <dcterms:modified xsi:type="dcterms:W3CDTF">2021-06-07T12:39:31Z</dcterms:modified>
</cp:coreProperties>
</file>