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8" r:id="rId3"/>
    <p:sldId id="267" r:id="rId4"/>
    <p:sldId id="269" r:id="rId5"/>
    <p:sldId id="273" r:id="rId6"/>
    <p:sldId id="274" r:id="rId7"/>
    <p:sldId id="270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4315"/>
        <p:guide pos="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B9BF4-2D6A-46EE-B891-F0F796649ED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A39D6-C99B-4E84-B025-F63320557B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4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εικόνας διαφάνειας 1">
            <a:extLst>
              <a:ext uri="{FF2B5EF4-FFF2-40B4-BE49-F238E27FC236}">
                <a16:creationId xmlns:a16="http://schemas.microsoft.com/office/drawing/2014/main" id="{0A230523-F3E3-467D-8159-F0E8D9F49C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Θέση σημειώσεων 2">
            <a:extLst>
              <a:ext uri="{FF2B5EF4-FFF2-40B4-BE49-F238E27FC236}">
                <a16:creationId xmlns:a16="http://schemas.microsoft.com/office/drawing/2014/main" id="{490B2D43-85FF-4A60-8A8E-F51D5906C1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Θέση αριθμού διαφάνειας 3">
            <a:extLst>
              <a:ext uri="{FF2B5EF4-FFF2-40B4-BE49-F238E27FC236}">
                <a16:creationId xmlns:a16="http://schemas.microsoft.com/office/drawing/2014/main" id="{E476F34C-776C-4EED-B777-70570689E2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CDA344-43E5-4AF5-9109-9072E7F1CF31}" type="slidenum">
              <a:rPr lang="el-GR" altLang="en-US"/>
              <a:pPr/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CBECB-8728-46AC-8600-16A814E37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2DBBA-9CA6-4A11-9C38-3BFD4AE62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D4C71-B185-4772-8B32-158CF91F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3BE98-E6FD-4633-B8E7-AA58D5F6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6023A-4262-4AD0-8E15-C0304499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720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765A-48A1-4FE5-A4F1-96B46106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46DD3-3857-41E2-BD99-F68BE4467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E8ED-B8B2-4B1B-87CB-4FD3FFB8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1F61-BF45-4FFB-A01F-07F85D25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B3C4-F0C2-409B-9DB1-C5824857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136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49B6CF-586E-4088-B8AD-22F41D466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C109B-E4CD-4E70-BBB8-116154D2A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A0272-6BD9-4C9F-A9BF-B4FAFF75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3B8B9-52CD-47DD-8845-04E1065C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ECE2F-5B3A-4A5F-B2C1-E5DAED22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47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9EF3-F068-4BB1-8BCC-D57A0140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B98DD-580A-4356-99ED-F84230A4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457AF-E81E-4774-BD70-B8459475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7E2A4-16F5-4AA3-964E-7CD461F7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6D18D-CFDD-4352-A725-CBDCAB96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879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D91F-6BB1-468D-906A-06D172DD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906E0-B755-4E22-B01C-ADBDD4B0F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96430-B30F-4795-BE1E-40E37401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0212B-3BCA-4A02-8776-8B9C77A1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6DC1C-9718-4ADB-B27B-6AC9CEF0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24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87615-6947-4B3A-97DB-19D32682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00AA5-1CF7-47BD-8691-0706FF403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CCFA3-5564-4822-8027-4241FB4DF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689D6-26C9-4C20-8D27-DCD1EB14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0A1E0-7531-46AF-8CB3-AD1289FB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43FBB-9BF0-4E41-89B3-214321C7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318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4483-C52B-4DA0-829D-46E05D4DF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AA03D-C880-40DE-9A86-89BC5BE1F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DF8FC-3E45-4177-B48A-96DCBA974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8A80B-567E-4B18-8EAA-1A9707BBE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A4E1E-B72C-4B4C-B2B9-570310D52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EF5EB8-82E1-4D35-99F2-911ECCB3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DDDBDF-3DFE-40E4-9549-B8D4DB36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FA332-DD55-4B3B-99B8-730520D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52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318A-9960-4627-B207-FE345F36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9BB2F-EC9B-4A1A-9EC2-54E8EF307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E1B59-D024-4052-91E0-17AAC628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BD31A-6DF1-461B-88C4-F3009EAF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64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7A099-FBAA-4C87-BD5B-14BBB71B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E33E9-0BD4-447D-8023-60868566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E0E01-9CC5-4E1D-B91A-3C410D4A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64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22D4-8DF1-42F9-B02B-8D2918370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2CA9D-AD41-4C8A-AC79-1E307B008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4B15A-FE0B-4FCD-ADBB-2E88057A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0701D-4932-4405-BF2E-B3D33B28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8F7B-2399-4547-91DF-FBFC4F29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34CB7-D5EF-492E-B16F-BF60498B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56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F1CB9-CF1D-4F58-9F35-B30B3BB8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EDE9F-8CA4-4D1C-B745-9782C1E31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1FB26-7837-4685-B057-D89934F6B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3684D-B528-479F-9B60-FBBDA881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94E97-62B7-4A0A-9138-C8CF3959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CEBD7-AD7F-43CF-A127-518C8CDC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21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F9CE47-50C9-4FA3-8640-516E620A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65D9C-AB6B-4041-8801-BE297D5B6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DD807-0BD0-47A7-BAF5-DAF652548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F1A5-288A-4C64-B6AD-C86F50C8469A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2C511-4A5C-45BE-8477-172027F98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D8285-CCD1-4DDE-A7B7-8D4A1748D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E4AFD-9124-4F87-8231-D982B1A388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74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1932BA-F4E1-4E7E-B7F8-6DBCECFA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800" b="1" dirty="0">
                <a:solidFill>
                  <a:schemeClr val="accent1">
                    <a:lumMod val="50000"/>
                  </a:schemeClr>
                </a:solidFill>
              </a:rPr>
              <a:t>ΕΥΡΩΠΑΪΚΕΣ  ΕΚΛΟΓΕΣ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23-26 </a:t>
            </a:r>
            <a:r>
              <a:rPr lang="el-GR" sz="4800" b="1" dirty="0">
                <a:solidFill>
                  <a:schemeClr val="accent1">
                    <a:lumMod val="50000"/>
                  </a:schemeClr>
                </a:solidFill>
              </a:rPr>
              <a:t>Μαΐου 2019</a:t>
            </a:r>
          </a:p>
        </p:txBody>
      </p:sp>
      <p:sp>
        <p:nvSpPr>
          <p:cNvPr id="8195" name="Θέση περιεχομένου 2">
            <a:extLst>
              <a:ext uri="{FF2B5EF4-FFF2-40B4-BE49-F238E27FC236}">
                <a16:creationId xmlns:a16="http://schemas.microsoft.com/office/drawing/2014/main" id="{C9033DBE-D4A9-4D20-B3B4-899BEE182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2276475"/>
            <a:ext cx="8362950" cy="3849688"/>
          </a:xfrm>
        </p:spPr>
        <p:txBody>
          <a:bodyPr/>
          <a:lstStyle/>
          <a:p>
            <a:r>
              <a:rPr lang="el-GR" altLang="el-GR"/>
              <a:t>Οι ευροεκλογές διεξάγονται κάθε πέντε χρόνια.</a:t>
            </a:r>
          </a:p>
          <a:p>
            <a:r>
              <a:rPr lang="el-GR" altLang="el-GR"/>
              <a:t>Από 751 οι ευρωβουλευτές θα μειωθούν σε 705 μετά την αποχώρηση του Ηνωμένου Βασιλείου από την ΕΕ.</a:t>
            </a:r>
          </a:p>
        </p:txBody>
      </p:sp>
      <p:pic>
        <p:nvPicPr>
          <p:cNvPr id="5" name="Picture 2" descr="5o ΓΕΛ Πετρούπολης">
            <a:extLst>
              <a:ext uri="{FF2B5EF4-FFF2-40B4-BE49-F238E27FC236}">
                <a16:creationId xmlns:a16="http://schemas.microsoft.com/office/drawing/2014/main" id="{E12706BE-E50E-483F-B4CF-CD49CC454B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2941" r="73409"/>
          <a:stretch/>
        </p:blipFill>
        <p:spPr bwMode="auto">
          <a:xfrm>
            <a:off x="10795023" y="105477"/>
            <a:ext cx="1242673" cy="12349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Erasmus+">
            <a:extLst>
              <a:ext uri="{FF2B5EF4-FFF2-40B4-BE49-F238E27FC236}">
                <a16:creationId xmlns:a16="http://schemas.microsoft.com/office/drawing/2014/main" id="{2E1DFA3B-CEA9-4AA8-BF98-FCC21D825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476" y="6126163"/>
            <a:ext cx="2076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D35B3B-2354-4C87-8906-B765AB46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ΕΥΡΩΠΑΪΚΕΣ ΕΚΛΟΓΕΣ 2019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9CB4BC-672C-4FEE-BF73-D21278C10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1" y="5295900"/>
            <a:ext cx="8856663" cy="114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l-GR" dirty="0"/>
              <a:t>23,4 εκ. είναι </a:t>
            </a:r>
            <a:r>
              <a:rPr lang="el-GR" b="1" u="sng" dirty="0">
                <a:solidFill>
                  <a:schemeClr val="accent1">
                    <a:lumMod val="50000"/>
                  </a:schemeClr>
                </a:solidFill>
              </a:rPr>
              <a:t>οι νέοι ψηφοφόροι </a:t>
            </a:r>
            <a:r>
              <a:rPr lang="el-GR" dirty="0"/>
              <a:t>για τις ευρωπαϊκές εκλογές του Μαΐου 2019.</a:t>
            </a:r>
          </a:p>
          <a:p>
            <a:pPr>
              <a:defRPr/>
            </a:pPr>
            <a:endParaRPr lang="el-GR" dirty="0"/>
          </a:p>
        </p:txBody>
      </p:sp>
      <p:pic>
        <p:nvPicPr>
          <p:cNvPr id="9220" name="Picture 2" descr="Î£ÏÎ± 23,4 ÎµÎºÎ±Ï. Î¿Î¹ Î½Î­Î¿Î¹ ÏÎ·ÏÎ¿ÏÏÏÎ¿Î¹ Î³Î¹Î± ÎµÏÏÏÏÎ±ÏÎºÎ­Ï ÎµÎºÎ»Î¿Î³Î­Ï ÏÎ¿Ï ÎÎ±ÏÎ¿Ï ">
            <a:extLst>
              <a:ext uri="{FF2B5EF4-FFF2-40B4-BE49-F238E27FC236}">
                <a16:creationId xmlns:a16="http://schemas.microsoft.com/office/drawing/2014/main" id="{766AB249-53FB-4E11-987D-DDD7D532C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1417638"/>
            <a:ext cx="556895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Erasmus+">
            <a:extLst>
              <a:ext uri="{FF2B5EF4-FFF2-40B4-BE49-F238E27FC236}">
                <a16:creationId xmlns:a16="http://schemas.microsoft.com/office/drawing/2014/main" id="{E2C40832-680B-4F58-8034-01443450C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379" y="6148874"/>
            <a:ext cx="2076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843550-5398-432E-BF2A-7085729B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243363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Γιατί ψηφίζω</a:t>
            </a:r>
            <a:b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στις Ευρωπαϊκές εκλογές του Μαΐου 2019;</a:t>
            </a:r>
            <a:b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EBD432-8419-4859-A307-63C793942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l-GR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l-GR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l-GR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4" name="AutoShape 2" descr="Image result for ÎµÎ¹ÎºÏÎ½ÎµÏ Î³Î¹Î± ÏÎ·Î½ ÎÎ ÎºÎ±Î¹ ÏÎ¹Ï ÎµÏÏÏÎµÎºÎ»Î¿Î³Î­Ï">
            <a:extLst>
              <a:ext uri="{FF2B5EF4-FFF2-40B4-BE49-F238E27FC236}">
                <a16:creationId xmlns:a16="http://schemas.microsoft.com/office/drawing/2014/main" id="{ACE44FEC-6269-4CAC-89A0-9D39BB62A0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0245" name="AutoShape 4" descr="Image result for ÎµÎ¹ÎºÏÎ½ÎµÏ Î³Î¹Î± ÏÎ·Î½ ÎÎ ÎºÎ±Î¹ ÏÎ¹Ï ÎµÏÏÏÎµÎºÎ»Î¿Î³Î­Ï">
            <a:extLst>
              <a:ext uri="{FF2B5EF4-FFF2-40B4-BE49-F238E27FC236}">
                <a16:creationId xmlns:a16="http://schemas.microsoft.com/office/drawing/2014/main" id="{FF87E7D2-B4FB-4B07-8EB4-AC64EAB030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pic>
        <p:nvPicPr>
          <p:cNvPr id="10246" name="Picture 2" descr="Image result for ÎµÎ¹ÎºÏÎ½ÎµÏ Î³Î¹Î± ÏÎ·Î½ ÎÎ ÎºÎ±Î¹ ÏÎ¹Ï ÎµÏÏÏÎµÎºÎ»Î¿Î³Î­Ï">
            <a:extLst>
              <a:ext uri="{FF2B5EF4-FFF2-40B4-BE49-F238E27FC236}">
                <a16:creationId xmlns:a16="http://schemas.microsoft.com/office/drawing/2014/main" id="{5C919EBC-BCFE-45DB-B3D7-C7309C11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2708275"/>
            <a:ext cx="5400675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62476E-D415-4EE9-8CD8-593CF7C7C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33" y="274638"/>
            <a:ext cx="10608905" cy="245745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l-GR" b="1" dirty="0">
                <a:solidFill>
                  <a:srgbClr val="C00000"/>
                </a:solidFill>
              </a:rPr>
              <a:t>Γιατί ψηφίζω</a:t>
            </a:r>
            <a:br>
              <a:rPr lang="el-GR" b="1" dirty="0">
                <a:solidFill>
                  <a:srgbClr val="C00000"/>
                </a:solidFill>
              </a:rPr>
            </a:br>
            <a:r>
              <a:rPr lang="el-GR" b="1" dirty="0">
                <a:solidFill>
                  <a:srgbClr val="C00000"/>
                </a:solidFill>
              </a:rPr>
              <a:t>στις Ευρωπαϊκές εκλογές του Μαΐου 2019;</a:t>
            </a:r>
            <a:br>
              <a:rPr lang="el-GR" b="1" dirty="0">
                <a:solidFill>
                  <a:srgbClr val="C00000"/>
                </a:solidFill>
              </a:rPr>
            </a:b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F399A3-5D8F-4CFE-A4B4-E607970402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7117" y="3382618"/>
            <a:ext cx="11047445" cy="1837426"/>
          </a:xfrm>
          <a:solidFill>
            <a:schemeClr val="bg2">
              <a:lumMod val="75000"/>
            </a:schemeClr>
          </a:solidFill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el-GR" altLang="el-GR" sz="3600" b="1" dirty="0">
                <a:solidFill>
                  <a:srgbClr val="0F5D5D"/>
                </a:solidFill>
                <a:latin typeface="+mn-lt"/>
              </a:rPr>
              <a:t>Ψηφίζω γιατί η ΕΕ είναι το σπίτι μας,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l-GR" altLang="el-GR" sz="3600" dirty="0">
                <a:solidFill>
                  <a:srgbClr val="363636"/>
                </a:solidFill>
                <a:latin typeface="+mn-lt"/>
              </a:rPr>
              <a:t>είναι το σπίτι που επηρεάζει όλο και περισσότερο τις ζωές μας</a:t>
            </a:r>
            <a:r>
              <a:rPr lang="en-US" altLang="el-GR" sz="3600" dirty="0">
                <a:solidFill>
                  <a:srgbClr val="363636"/>
                </a:solidFill>
                <a:latin typeface="+mn-lt"/>
              </a:rPr>
              <a:t> </a:t>
            </a:r>
            <a:r>
              <a:rPr lang="el-GR" altLang="el-GR" sz="3600" dirty="0">
                <a:solidFill>
                  <a:srgbClr val="363636"/>
                </a:solidFill>
                <a:latin typeface="+mn-lt"/>
              </a:rPr>
              <a:t>και δεν μπορούμε να κάνουμε πως δεν υπάρχει.</a:t>
            </a:r>
            <a:endParaRPr lang="el-GR" altLang="el-GR" sz="3600" dirty="0">
              <a:latin typeface="+mn-lt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l-GR" altLang="el-GR" sz="1800" dirty="0"/>
          </a:p>
        </p:txBody>
      </p:sp>
      <p:pic>
        <p:nvPicPr>
          <p:cNvPr id="5" name="Εικόνα 3" descr="5o ΓΕΛ Πετρούπολης">
            <a:extLst>
              <a:ext uri="{FF2B5EF4-FFF2-40B4-BE49-F238E27FC236}">
                <a16:creationId xmlns:a16="http://schemas.microsoft.com/office/drawing/2014/main" id="{FD3953B0-873D-448C-A9FC-0F99F84CD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73181"/>
          <a:stretch>
            <a:fillRect/>
          </a:stretch>
        </p:blipFill>
        <p:spPr>
          <a:xfrm>
            <a:off x="10478278" y="5453419"/>
            <a:ext cx="1713722" cy="13966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FE4058E-CDC3-41A5-B863-FEE8454E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0F024E4-B9D8-47B8-AFE0-6BF90CBF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l-GR"/>
          </a:p>
        </p:txBody>
      </p:sp>
      <p:pic>
        <p:nvPicPr>
          <p:cNvPr id="13316" name="Picture 2" descr="C:\Users\administrator\Downloads\52363072_375891716474993_4044225254128615424_n.jpg">
            <a:extLst>
              <a:ext uri="{FF2B5EF4-FFF2-40B4-BE49-F238E27FC236}">
                <a16:creationId xmlns:a16="http://schemas.microsoft.com/office/drawing/2014/main" id="{0A7A440E-BDAC-455E-AF01-04C5D2FE3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989"/>
            <a:ext cx="9144000" cy="680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4E7F2C9-53A1-4CF7-9DC3-76BCCF7B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A9CAF54-77FF-46F8-8EDD-D1003B26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l-GR"/>
          </a:p>
        </p:txBody>
      </p:sp>
      <p:pic>
        <p:nvPicPr>
          <p:cNvPr id="14340" name="Picture 2" descr="C:\Users\administrator\Downloads\52153200_2032504036869672_7973682750110564352_n.jpg">
            <a:extLst>
              <a:ext uri="{FF2B5EF4-FFF2-40B4-BE49-F238E27FC236}">
                <a16:creationId xmlns:a16="http://schemas.microsoft.com/office/drawing/2014/main" id="{FAC36C41-E867-4BE6-B297-676C9F360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476250"/>
            <a:ext cx="7920037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>
            <a:extLst>
              <a:ext uri="{FF2B5EF4-FFF2-40B4-BE49-F238E27FC236}">
                <a16:creationId xmlns:a16="http://schemas.microsoft.com/office/drawing/2014/main" id="{D936D277-F6D8-46DE-B14C-77967A43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814"/>
            <a:ext cx="9372601" cy="5976937"/>
          </a:xfrm>
        </p:spPr>
        <p:txBody>
          <a:bodyPr/>
          <a:lstStyle/>
          <a:p>
            <a:pPr indent="457200">
              <a:defRPr/>
            </a:pPr>
            <a: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Γιατί ψηφίζω</a:t>
            </a:r>
            <a:b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στις Ευρωπαϊκές εκλογές του Μαΐου 2019;</a:t>
            </a:r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altLang="el-GR" dirty="0">
                <a:solidFill>
                  <a:srgbClr val="363636"/>
                </a:solidFill>
              </a:rPr>
              <a:t>Αν θέλουμε μία δημοκρατική, αλληλέγγυα και κοινωνική ΕΕ,</a:t>
            </a:r>
            <a:br>
              <a:rPr lang="el-GR" altLang="el-GR" dirty="0">
                <a:solidFill>
                  <a:srgbClr val="363636"/>
                </a:solidFill>
              </a:rPr>
            </a:br>
            <a:r>
              <a:rPr lang="el-GR" altLang="el-GR" dirty="0">
                <a:solidFill>
                  <a:srgbClr val="363636"/>
                </a:solidFill>
              </a:rPr>
              <a:t>πρέπει να δώσουμε το παρόν</a:t>
            </a:r>
            <a:br>
              <a:rPr lang="en-US" altLang="el-GR" dirty="0">
                <a:solidFill>
                  <a:srgbClr val="363636"/>
                </a:solidFill>
              </a:rPr>
            </a:br>
            <a:r>
              <a:rPr lang="el-GR" altLang="el-GR" dirty="0">
                <a:solidFill>
                  <a:srgbClr val="363636"/>
                </a:solidFill>
              </a:rPr>
              <a:t>στις εκλογές της.</a:t>
            </a:r>
            <a:br>
              <a:rPr lang="en-US" altLang="el-GR" dirty="0">
                <a:solidFill>
                  <a:srgbClr val="363636"/>
                </a:solidFill>
              </a:rPr>
            </a:br>
            <a:endParaRPr lang="el-GR" altLang="el-GR" dirty="0"/>
          </a:p>
        </p:txBody>
      </p:sp>
      <p:pic>
        <p:nvPicPr>
          <p:cNvPr id="4" name="Εικόνα 3" descr="5o ΓΕΛ Πετρούπολης">
            <a:extLst>
              <a:ext uri="{FF2B5EF4-FFF2-40B4-BE49-F238E27FC236}">
                <a16:creationId xmlns:a16="http://schemas.microsoft.com/office/drawing/2014/main" id="{275D52D6-2CEE-471D-A174-736EDA491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73181"/>
          <a:stretch>
            <a:fillRect/>
          </a:stretch>
        </p:blipFill>
        <p:spPr>
          <a:xfrm>
            <a:off x="10104437" y="0"/>
            <a:ext cx="2087563" cy="170131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D48B54-FBC1-4F13-A704-CA8858E4B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pic>
        <p:nvPicPr>
          <p:cNvPr id="6" name="Picture 5" descr="Erasmus+">
            <a:extLst>
              <a:ext uri="{FF2B5EF4-FFF2-40B4-BE49-F238E27FC236}">
                <a16:creationId xmlns:a16="http://schemas.microsoft.com/office/drawing/2014/main" id="{294B43F7-EFC3-4071-9887-F73EE5698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6" y="6301274"/>
            <a:ext cx="2076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135</Words>
  <Application>Microsoft Office PowerPoint</Application>
  <PresentationFormat>Widescreen</PresentationFormat>
  <Paragraphs>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ΕΥΡΩΠΑΪΚΕΣ  ΕΚΛΟΓΕΣ 23-26 Μαΐου 2019</vt:lpstr>
      <vt:lpstr>ΕΥΡΩΠΑΪΚΕΣ ΕΚΛΟΓΕΣ 2019</vt:lpstr>
      <vt:lpstr>Γιατί ψηφίζω στις Ευρωπαϊκές εκλογές του Μαΐου 2019; </vt:lpstr>
      <vt:lpstr>Γιατί ψηφίζω στις Ευρωπαϊκές εκλογές του Μαΐου 2019; </vt:lpstr>
      <vt:lpstr>PowerPoint Presentation</vt:lpstr>
      <vt:lpstr>PowerPoint Presentation</vt:lpstr>
      <vt:lpstr>Γιατί ψηφίζω στις Ευρωπαϊκές εκλογές του Μαΐου 2019;  Αν θέλουμε μία δημοκρατική, αλληλέγγυα και κοινωνική ΕΕ, πρέπει να δώσουμε το παρόν στις εκλογές της.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ΕΥΡΩΠΑΪΚΕΣ  ΕΚΛΟΓΕΣ 23-26 Μαΐου 2019</dc:title>
  <dc:creator>Admin</dc:creator>
  <cp:lastModifiedBy>Admin</cp:lastModifiedBy>
  <cp:revision>2</cp:revision>
  <dcterms:created xsi:type="dcterms:W3CDTF">2021-06-07T11:18:24Z</dcterms:created>
  <dcterms:modified xsi:type="dcterms:W3CDTF">2021-06-07T12:00:44Z</dcterms:modified>
</cp:coreProperties>
</file>