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4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9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92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5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78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18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92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49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4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50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6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2424-9706-47EF-B08E-A5A9427C92B3}" type="datetimeFigureOut">
              <a:rPr lang="hu-HU" smtClean="0"/>
              <a:t>2021. 01. 03.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FB5F-03D5-4791-9E82-788514EDC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67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740"/>
            <a:ext cx="9144000" cy="1322575"/>
          </a:xfrm>
        </p:spPr>
        <p:txBody>
          <a:bodyPr/>
          <a:lstStyle/>
          <a:p>
            <a:r>
              <a:rPr lang="hu-HU" dirty="0" smtClean="0"/>
              <a:t>Légszennyezési tényezők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2" y="2098674"/>
            <a:ext cx="9906000" cy="41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ipar levegőszennyezése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elmúlt években </a:t>
            </a:r>
            <a:r>
              <a:rPr lang="hu-HU" dirty="0" smtClean="0"/>
              <a:t>az iparok növekedése kihatással volta légszennyezésre is. A gyárak </a:t>
            </a:r>
            <a:r>
              <a:rPr lang="hu-HU" dirty="0"/>
              <a:t>kéményeiben lévő gázok szennyezik a </a:t>
            </a:r>
            <a:r>
              <a:rPr lang="hu-HU" dirty="0" smtClean="0"/>
              <a:t>levegőt, a gyárak </a:t>
            </a:r>
            <a:r>
              <a:rPr lang="hu-HU" dirty="0"/>
              <a:t>helytelen </a:t>
            </a:r>
            <a:r>
              <a:rPr lang="hu-HU" dirty="0" smtClean="0"/>
              <a:t>használata károsítja </a:t>
            </a:r>
            <a:r>
              <a:rPr lang="hu-HU" dirty="0"/>
              <a:t>a környezetet és az élőlényeket.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2" y="3395569"/>
            <a:ext cx="5664200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</a:t>
            </a:r>
            <a:r>
              <a:rPr lang="hu-HU" dirty="0" smtClean="0"/>
              <a:t>őerőművek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kén-dioxid magas kéntartalma káros a környezetre és a mezőgazdasági területekre. </a:t>
            </a:r>
            <a:r>
              <a:rPr lang="hu-HU" dirty="0" smtClean="0"/>
              <a:t>A </a:t>
            </a:r>
            <a:r>
              <a:rPr lang="hu-HU" dirty="0"/>
              <a:t>mezőgazdasági területek hatástalanná válnak és </a:t>
            </a:r>
            <a:r>
              <a:rPr lang="hu-HU" dirty="0" smtClean="0"/>
              <a:t>eltűnnek.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85" y="3341780"/>
            <a:ext cx="7511257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</a:t>
            </a:r>
            <a:r>
              <a:rPr lang="hu-HU" dirty="0" smtClean="0"/>
              <a:t>ermészetes </a:t>
            </a:r>
            <a:r>
              <a:rPr lang="hu-HU" dirty="0"/>
              <a:t>és mesterséges szerek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176" y="1862038"/>
            <a:ext cx="4016638" cy="334432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189694" y="2187388"/>
            <a:ext cx="242047" cy="11654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655859" y="2034988"/>
            <a:ext cx="26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Természetes szerek</a:t>
            </a:r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7205381" y="2662517"/>
            <a:ext cx="226360" cy="1381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655859" y="2563954"/>
            <a:ext cx="203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Mesterséges szerek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239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Természetes anyagok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07" y="2347037"/>
            <a:ext cx="3927369" cy="2866979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6158753" y="2142565"/>
            <a:ext cx="304800" cy="204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822141" y="2097741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Vulkánkitörések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6158753" y="2698376"/>
            <a:ext cx="304800" cy="277906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822141" y="2606950"/>
            <a:ext cx="17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Erdőtüzek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6158753" y="3361765"/>
            <a:ext cx="304800" cy="19722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822141" y="3200400"/>
            <a:ext cx="190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Párolgása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216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</a:t>
            </a:r>
            <a:r>
              <a:rPr lang="hu-HU" dirty="0" smtClean="0"/>
              <a:t>esterséges </a:t>
            </a:r>
            <a:r>
              <a:rPr lang="hu-HU" dirty="0"/>
              <a:t>szerek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411" y="1908252"/>
            <a:ext cx="3414683" cy="313805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5513293" y="1909482"/>
            <a:ext cx="367553" cy="297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096000" y="1837765"/>
            <a:ext cx="327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Forgalom okozta légszennyezés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513294" y="2581835"/>
            <a:ext cx="358588" cy="215153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096000" y="2411506"/>
            <a:ext cx="33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Fűtés okozta légszennyezés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5513294" y="3092822"/>
            <a:ext cx="367553" cy="24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096000" y="2985247"/>
            <a:ext cx="31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Ipar okozta légszennyezés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5495364" y="3630704"/>
            <a:ext cx="394447" cy="2169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6096000" y="3630702"/>
            <a:ext cx="406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Hőerőművek okozta légszennyezés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323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Légszennyezést </a:t>
            </a:r>
            <a:r>
              <a:rPr lang="hu-HU" dirty="0"/>
              <a:t>okozó természetes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V</a:t>
            </a:r>
            <a:r>
              <a:rPr lang="hu-HU" dirty="0" smtClean="0"/>
              <a:t>annak </a:t>
            </a:r>
            <a:r>
              <a:rPr lang="hu-HU" dirty="0"/>
              <a:t>olyan anyagok, amelyek károsítják a légkört </a:t>
            </a:r>
            <a:r>
              <a:rPr lang="hu-HU" dirty="0" smtClean="0"/>
              <a:t>a saját, természetes szerkezetével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6153" y="392019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 Vulkánkitörések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vulkáni tevékenység során felszabaduló gázrészecskék, például </a:t>
            </a:r>
            <a:r>
              <a:rPr lang="hu-HU" dirty="0" smtClean="0"/>
              <a:t>kén-dioxid, megzavarhatják </a:t>
            </a:r>
            <a:r>
              <a:rPr lang="hu-HU" dirty="0"/>
              <a:t>a természet egyensúlyát. 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Porok</a:t>
            </a:r>
            <a:r>
              <a:rPr lang="hu-HU" dirty="0"/>
              <a:t>, erdőtüzek és </a:t>
            </a:r>
            <a:r>
              <a:rPr lang="hu-HU" dirty="0" smtClean="0"/>
              <a:t>párolgás.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2" y="3209959"/>
            <a:ext cx="8858256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Erdőtüzek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megnövekedett levegőhőmérséklet vagy az ember által okozott erdőtüzek légszennyezést </a:t>
            </a:r>
            <a:r>
              <a:rPr lang="hu-HU" dirty="0" smtClean="0"/>
              <a:t>okoznak, ezek mellett a vizeket fákat és a növényeket is szennyezik.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36" y="3138488"/>
            <a:ext cx="940072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Párolgás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kén-dioxid, </a:t>
            </a:r>
            <a:r>
              <a:rPr lang="hu-HU" dirty="0" err="1"/>
              <a:t>dinitrogén</a:t>
            </a:r>
            <a:r>
              <a:rPr lang="hu-HU" dirty="0"/>
              <a:t>-oxid, szén-monoxid, </a:t>
            </a:r>
            <a:r>
              <a:rPr lang="hu-HU" dirty="0" smtClean="0"/>
              <a:t>károsítják az óceán feletti ózont.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3543"/>
            <a:ext cx="10337818" cy="308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égszennyezést </a:t>
            </a:r>
            <a:r>
              <a:rPr lang="hu-HU" dirty="0"/>
              <a:t>okozó mesterséges 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S</a:t>
            </a:r>
            <a:r>
              <a:rPr lang="hu-HU" dirty="0" smtClean="0"/>
              <a:t>ajnos</a:t>
            </a:r>
            <a:r>
              <a:rPr lang="hu-HU" dirty="0"/>
              <a:t>, mi vagyunk az oka a </a:t>
            </a:r>
            <a:r>
              <a:rPr lang="hu-HU" dirty="0" smtClean="0"/>
              <a:t>légszennyezésnek ez lehet akaratos  </a:t>
            </a:r>
            <a:r>
              <a:rPr lang="hu-HU" dirty="0"/>
              <a:t>és akaratlanul. </a:t>
            </a:r>
            <a:r>
              <a:rPr lang="hu-HU" dirty="0" smtClean="0"/>
              <a:t>A légszennyezést </a:t>
            </a:r>
            <a:r>
              <a:rPr lang="hu-HU" dirty="0"/>
              <a:t>okozó mesterséges forrásokat, a fűtést és az ipart 3 csoportban </a:t>
            </a:r>
            <a:r>
              <a:rPr lang="hu-HU" dirty="0" smtClean="0"/>
              <a:t>vizsgálhatjuk.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027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F</a:t>
            </a:r>
            <a:r>
              <a:rPr lang="hu-HU" dirty="0" smtClean="0"/>
              <a:t>orgalom </a:t>
            </a:r>
            <a:r>
              <a:rPr lang="hu-HU" dirty="0"/>
              <a:t>okozta légszennyezés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A levegő </a:t>
            </a:r>
            <a:r>
              <a:rPr lang="hu-HU" dirty="0"/>
              <a:t>szennyezésének okai a kipufogócsőből, az üzemanyagtartályból, a karburátorból, a fékbetétekből és a gumiabroncsokból </a:t>
            </a:r>
            <a:r>
              <a:rPr lang="hu-HU" dirty="0" smtClean="0"/>
              <a:t>kibocsátott </a:t>
            </a:r>
            <a:r>
              <a:rPr lang="hu-HU" dirty="0"/>
              <a:t>gázok. </a:t>
            </a:r>
            <a:r>
              <a:rPr lang="hu-HU" dirty="0" smtClean="0"/>
              <a:t>A </a:t>
            </a:r>
            <a:r>
              <a:rPr lang="hu-HU" dirty="0" err="1"/>
              <a:t>turkstat</a:t>
            </a:r>
            <a:r>
              <a:rPr lang="hu-HU" dirty="0"/>
              <a:t> statisztikái </a:t>
            </a:r>
            <a:r>
              <a:rPr lang="hu-HU" dirty="0" smtClean="0"/>
              <a:t>szerint</a:t>
            </a:r>
          </a:p>
          <a:p>
            <a:r>
              <a:rPr lang="hu-HU" dirty="0"/>
              <a:t>Ankarában a gépjárművek száma összesen 1 777 756 volt. 1.297.145 ebből az </a:t>
            </a:r>
            <a:r>
              <a:rPr lang="hu-HU" dirty="0" smtClean="0"/>
              <a:t>autó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gépjárművek száma Isztambulban összesen 3.845.349</a:t>
            </a:r>
            <a:r>
              <a:rPr lang="hu-HU" dirty="0" smtClean="0"/>
              <a:t>., </a:t>
            </a:r>
            <a:r>
              <a:rPr lang="hu-HU" dirty="0"/>
              <a:t>2.644.411 ilyen autó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97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1336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F</a:t>
            </a:r>
            <a:r>
              <a:rPr lang="hu-HU" dirty="0" smtClean="0"/>
              <a:t>orgalom okozta légszennyezés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gépjárművek teljes száma </a:t>
            </a:r>
            <a:r>
              <a:rPr lang="hu-HU" dirty="0" err="1"/>
              <a:t>I</a:t>
            </a:r>
            <a:r>
              <a:rPr lang="hu-HU" dirty="0" err="1" smtClean="0"/>
              <a:t>zmirban</a:t>
            </a:r>
            <a:r>
              <a:rPr lang="hu-HU" dirty="0" smtClean="0"/>
              <a:t> </a:t>
            </a:r>
            <a:r>
              <a:rPr lang="hu-HU" dirty="0"/>
              <a:t>1.276.347 volt. </a:t>
            </a:r>
            <a:r>
              <a:rPr lang="hu-HU" dirty="0" smtClean="0"/>
              <a:t>Arról </a:t>
            </a:r>
            <a:r>
              <a:rPr lang="hu-HU" dirty="0"/>
              <a:t>számoltak be, hogy </a:t>
            </a:r>
            <a:r>
              <a:rPr lang="hu-HU" dirty="0" smtClean="0"/>
              <a:t>összesen 694 </a:t>
            </a:r>
            <a:r>
              <a:rPr lang="hu-HU" dirty="0"/>
              <a:t>464 autót </a:t>
            </a:r>
            <a:r>
              <a:rPr lang="hu-HU" dirty="0" smtClean="0"/>
              <a:t>használtak. </a:t>
            </a:r>
          </a:p>
          <a:p>
            <a:pPr marL="0" indent="0" algn="ctr">
              <a:buNone/>
            </a:pPr>
            <a:r>
              <a:rPr lang="hu-HU" dirty="0"/>
              <a:t>Azok az emberek miatt, akik </a:t>
            </a:r>
            <a:r>
              <a:rPr lang="hu-HU" dirty="0" smtClean="0"/>
              <a:t>minden </a:t>
            </a:r>
            <a:r>
              <a:rPr lang="hu-HU" dirty="0"/>
              <a:t>nap saját járművel járnak iskolába vagy munkába a </a:t>
            </a:r>
            <a:r>
              <a:rPr lang="hu-HU" dirty="0" smtClean="0"/>
              <a:t>légszennyezés </a:t>
            </a:r>
            <a:r>
              <a:rPr lang="hu-HU" dirty="0"/>
              <a:t>elkerülhetetlennél </a:t>
            </a:r>
            <a:r>
              <a:rPr lang="hu-HU" dirty="0" smtClean="0"/>
              <a:t>válik. Az </a:t>
            </a:r>
            <a:r>
              <a:rPr lang="hu-HU" dirty="0"/>
              <a:t>autók </a:t>
            </a:r>
            <a:r>
              <a:rPr lang="hu-HU" dirty="0" err="1" smtClean="0"/>
              <a:t>kipufogócsöveikben</a:t>
            </a:r>
            <a:r>
              <a:rPr lang="hu-HU" dirty="0" smtClean="0"/>
              <a:t> </a:t>
            </a:r>
            <a:r>
              <a:rPr lang="hu-HU" dirty="0"/>
              <a:t>található </a:t>
            </a:r>
            <a:r>
              <a:rPr lang="hu-HU" dirty="0" smtClean="0"/>
              <a:t>szén-monoxidok, </a:t>
            </a:r>
            <a:r>
              <a:rPr lang="hu-HU" dirty="0"/>
              <a:t>szénhidrogének és </a:t>
            </a:r>
            <a:r>
              <a:rPr lang="hu-HU" dirty="0" err="1"/>
              <a:t>dinitrogén</a:t>
            </a:r>
            <a:r>
              <a:rPr lang="hu-HU" dirty="0"/>
              <a:t>-oxid gázok </a:t>
            </a:r>
            <a:r>
              <a:rPr lang="hu-HU" dirty="0" smtClean="0"/>
              <a:t>belélegzése </a:t>
            </a:r>
            <a:r>
              <a:rPr lang="hu-HU" dirty="0"/>
              <a:t>halált </a:t>
            </a:r>
            <a:r>
              <a:rPr lang="hu-HU" dirty="0" smtClean="0"/>
              <a:t>okozhat.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67" y="3602442"/>
            <a:ext cx="5074815" cy="31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7871" y="311337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F</a:t>
            </a:r>
            <a:r>
              <a:rPr lang="hu-HU" dirty="0" smtClean="0"/>
              <a:t>űtés </a:t>
            </a:r>
            <a:r>
              <a:rPr lang="hu-HU" dirty="0"/>
              <a:t>okozta légszennyezés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6482" y="1317812"/>
            <a:ext cx="10515600" cy="511016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</a:t>
            </a:r>
            <a:r>
              <a:rPr lang="hu-HU" dirty="0"/>
              <a:t> megnövekedett légszennyezés oka, különösen a téli hónapokban, az alkalmazott fűtőanyag-tartalom. </a:t>
            </a:r>
            <a:r>
              <a:rPr lang="hu-HU" dirty="0" smtClean="0"/>
              <a:t>A </a:t>
            </a:r>
            <a:r>
              <a:rPr lang="hu-HU" dirty="0"/>
              <a:t>kályhákból és a fűtőberendezésekből származó mérgező </a:t>
            </a:r>
            <a:r>
              <a:rPr lang="hu-HU" dirty="0" smtClean="0"/>
              <a:t>gázok </a:t>
            </a:r>
            <a:r>
              <a:rPr lang="hu-HU" dirty="0"/>
              <a:t>a levegőbe </a:t>
            </a:r>
            <a:r>
              <a:rPr lang="hu-HU" dirty="0" smtClean="0"/>
              <a:t>keverednek </a:t>
            </a:r>
            <a:r>
              <a:rPr lang="hu-HU" dirty="0"/>
              <a:t>a </a:t>
            </a:r>
            <a:r>
              <a:rPr lang="hu-HU" dirty="0" smtClean="0"/>
              <a:t>szén-monoxiddal, és a kén-dioxiddal ezáltal a belélegzett poros levegő károsítja </a:t>
            </a:r>
            <a:r>
              <a:rPr lang="hu-HU" dirty="0"/>
              <a:t>a </a:t>
            </a:r>
            <a:r>
              <a:rPr lang="hu-HU" dirty="0" smtClean="0"/>
              <a:t>tüdőt.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63" y="2829672"/>
            <a:ext cx="6462438" cy="38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307</Words>
  <Application>Microsoft Office PowerPoint</Application>
  <PresentationFormat>Szélesvásznú</PresentationFormat>
  <Paragraphs>37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Légszennyezési tényezők</vt:lpstr>
      <vt:lpstr>Légszennyezést okozó természetes források</vt:lpstr>
      <vt:lpstr> Vulkánkitörések</vt:lpstr>
      <vt:lpstr>Erdőtüzek</vt:lpstr>
      <vt:lpstr>Párolgás</vt:lpstr>
      <vt:lpstr>Légszennyezést okozó mesterséges források</vt:lpstr>
      <vt:lpstr>Forgalom okozta légszennyezés</vt:lpstr>
      <vt:lpstr>Forgalom okozta légszennyezés</vt:lpstr>
      <vt:lpstr>Fűtés okozta légszennyezés</vt:lpstr>
      <vt:lpstr>Az ipar levegőszennyezése</vt:lpstr>
      <vt:lpstr>Hőerőművek</vt:lpstr>
      <vt:lpstr>Természetes és mesterséges szerek</vt:lpstr>
      <vt:lpstr>Természetes anyagok</vt:lpstr>
      <vt:lpstr>Mesterséges szerek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Légszennyezési tényezők</dc:title>
  <dc:creator>Viki</dc:creator>
  <cp:lastModifiedBy>Viki</cp:lastModifiedBy>
  <cp:revision>19</cp:revision>
  <dcterms:created xsi:type="dcterms:W3CDTF">2021-01-02T11:04:26Z</dcterms:created>
  <dcterms:modified xsi:type="dcterms:W3CDTF">2021-01-03T10:05:34Z</dcterms:modified>
</cp:coreProperties>
</file>