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66A8-8EB1-44A6-BD65-443F3DFEE52A}" type="datetimeFigureOut">
              <a:rPr lang="hu-HU" smtClean="0"/>
              <a:t>2020.02.22.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10E8-313E-41D6-8682-0941BE41CAD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66A8-8EB1-44A6-BD65-443F3DFEE52A}" type="datetimeFigureOut">
              <a:rPr lang="hu-HU" smtClean="0"/>
              <a:t>2020.02.22.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10E8-313E-41D6-8682-0941BE41CAD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66A8-8EB1-44A6-BD65-443F3DFEE52A}" type="datetimeFigureOut">
              <a:rPr lang="hu-HU" smtClean="0"/>
              <a:t>2020.02.22.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10E8-313E-41D6-8682-0941BE41CAD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66A8-8EB1-44A6-BD65-443F3DFEE52A}" type="datetimeFigureOut">
              <a:rPr lang="hu-HU" smtClean="0"/>
              <a:t>2020.02.22.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10E8-313E-41D6-8682-0941BE41CAD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66A8-8EB1-44A6-BD65-443F3DFEE52A}" type="datetimeFigureOut">
              <a:rPr lang="hu-HU" smtClean="0"/>
              <a:t>2020.02.22.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10E8-313E-41D6-8682-0941BE41CAD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66A8-8EB1-44A6-BD65-443F3DFEE52A}" type="datetimeFigureOut">
              <a:rPr lang="hu-HU" smtClean="0"/>
              <a:t>2020.02.22.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10E8-313E-41D6-8682-0941BE41CAD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66A8-8EB1-44A6-BD65-443F3DFEE52A}" type="datetimeFigureOut">
              <a:rPr lang="hu-HU" smtClean="0"/>
              <a:t>2020.02.22.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10E8-313E-41D6-8682-0941BE41CAD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66A8-8EB1-44A6-BD65-443F3DFEE52A}" type="datetimeFigureOut">
              <a:rPr lang="hu-HU" smtClean="0"/>
              <a:t>2020.02.22.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10E8-313E-41D6-8682-0941BE41CAD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66A8-8EB1-44A6-BD65-443F3DFEE52A}" type="datetimeFigureOut">
              <a:rPr lang="hu-HU" smtClean="0"/>
              <a:t>2020.02.22.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10E8-313E-41D6-8682-0941BE41CAD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66A8-8EB1-44A6-BD65-443F3DFEE52A}" type="datetimeFigureOut">
              <a:rPr lang="hu-HU" smtClean="0"/>
              <a:t>2020.02.22.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10E8-313E-41D6-8682-0941BE41CAD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66A8-8EB1-44A6-BD65-443F3DFEE52A}" type="datetimeFigureOut">
              <a:rPr lang="hu-HU" smtClean="0"/>
              <a:t>2020.02.22.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10E8-313E-41D6-8682-0941BE41CAD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E66A8-8EB1-44A6-BD65-443F3DFEE52A}" type="datetimeFigureOut">
              <a:rPr lang="hu-HU" smtClean="0"/>
              <a:t>2020.02.22.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E10E8-313E-41D6-8682-0941BE41CADE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The Media and </a:t>
            </a:r>
            <a:r>
              <a:rPr lang="hu-HU" dirty="0" err="1" smtClean="0"/>
              <a:t>the</a:t>
            </a:r>
            <a:r>
              <a:rPr lang="hu-HU" dirty="0" smtClean="0"/>
              <a:t> Internet </a:t>
            </a:r>
            <a:r>
              <a:rPr lang="hu-HU" dirty="0" err="1" smtClean="0"/>
              <a:t>usage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Made </a:t>
            </a:r>
            <a:r>
              <a:rPr lang="hu-HU" sz="2000" dirty="0" err="1" smtClean="0"/>
              <a:t>by</a:t>
            </a:r>
            <a:r>
              <a:rPr lang="hu-HU" sz="2000" dirty="0" smtClean="0"/>
              <a:t>: Petra Pandák, Regina Morvai and Kitti Zsíros</a:t>
            </a:r>
            <a:endParaRPr lang="hu-H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err="1" smtClean="0"/>
              <a:t>About</a:t>
            </a:r>
            <a:r>
              <a:rPr lang="hu-HU" sz="3600" dirty="0" smtClean="0"/>
              <a:t> </a:t>
            </a:r>
            <a:r>
              <a:rPr lang="hu-HU" sz="3600" dirty="0" err="1" smtClean="0"/>
              <a:t>the</a:t>
            </a:r>
            <a:r>
              <a:rPr lang="hu-HU" sz="3600" dirty="0" smtClean="0"/>
              <a:t> Internet </a:t>
            </a:r>
            <a:r>
              <a:rPr lang="hu-HU" sz="3600" dirty="0" err="1" smtClean="0"/>
              <a:t>itself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 smtClean="0"/>
              <a:t>The internet is a computer </a:t>
            </a:r>
            <a:r>
              <a:rPr lang="hu-HU" sz="2400" dirty="0" err="1" smtClean="0"/>
              <a:t>network</a:t>
            </a:r>
            <a:r>
              <a:rPr lang="hu-HU" sz="2400" dirty="0" smtClean="0"/>
              <a:t>, </a:t>
            </a:r>
            <a:r>
              <a:rPr lang="hu-HU" sz="2400" dirty="0" err="1" smtClean="0"/>
              <a:t>witch</a:t>
            </a:r>
            <a:r>
              <a:rPr lang="hu-HU" sz="2400" dirty="0" smtClean="0"/>
              <a:t> </a:t>
            </a:r>
            <a:r>
              <a:rPr lang="hu-HU" sz="2400" dirty="0" err="1" smtClean="0"/>
              <a:t>using</a:t>
            </a:r>
            <a:r>
              <a:rPr lang="hu-HU" sz="2400" dirty="0" smtClean="0"/>
              <a:t> IP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communicate</a:t>
            </a:r>
            <a:r>
              <a:rPr lang="hu-HU" sz="2400" dirty="0" smtClean="0"/>
              <a:t>. The Internet is part of </a:t>
            </a:r>
            <a:r>
              <a:rPr lang="hu-HU" sz="2400" dirty="0" err="1" smtClean="0"/>
              <a:t>our</a:t>
            </a:r>
            <a:r>
              <a:rPr lang="hu-HU" sz="2400" dirty="0" smtClean="0"/>
              <a:t> </a:t>
            </a:r>
            <a:r>
              <a:rPr lang="hu-HU" sz="2400" dirty="0" err="1" smtClean="0"/>
              <a:t>daily</a:t>
            </a:r>
            <a:r>
              <a:rPr lang="hu-HU" sz="2400" dirty="0" smtClean="0"/>
              <a:t> </a:t>
            </a:r>
            <a:r>
              <a:rPr lang="hu-HU" sz="2400" dirty="0" err="1" smtClean="0"/>
              <a:t>lives</a:t>
            </a:r>
            <a:r>
              <a:rPr lang="hu-HU" sz="2400" dirty="0" smtClean="0"/>
              <a:t>. </a:t>
            </a:r>
            <a:r>
              <a:rPr lang="hu-HU" sz="2400" dirty="0" err="1" smtClean="0"/>
              <a:t>According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a 2019s </a:t>
            </a:r>
            <a:r>
              <a:rPr lang="hu-HU" sz="2400" dirty="0" err="1" smtClean="0"/>
              <a:t>data</a:t>
            </a:r>
            <a:r>
              <a:rPr lang="hu-HU" sz="2400" dirty="0" smtClean="0"/>
              <a:t>, 5,3 </a:t>
            </a:r>
            <a:r>
              <a:rPr lang="hu-HU" sz="2400" dirty="0" err="1" smtClean="0"/>
              <a:t>million</a:t>
            </a:r>
            <a:r>
              <a:rPr lang="hu-HU" sz="2400" dirty="0" smtClean="0"/>
              <a:t> </a:t>
            </a:r>
            <a:r>
              <a:rPr lang="hu-HU" sz="2400" dirty="0" err="1" smtClean="0"/>
              <a:t>people</a:t>
            </a:r>
            <a:r>
              <a:rPr lang="hu-HU" sz="2400" dirty="0" smtClean="0"/>
              <a:t> </a:t>
            </a:r>
            <a:r>
              <a:rPr lang="hu-HU" sz="2400" dirty="0" err="1" smtClean="0"/>
              <a:t>use</a:t>
            </a:r>
            <a:r>
              <a:rPr lang="hu-HU" sz="2400" dirty="0" smtClean="0"/>
              <a:t> </a:t>
            </a:r>
            <a:r>
              <a:rPr lang="hu-HU" sz="2400" dirty="0" err="1" smtClean="0"/>
              <a:t>smart</a:t>
            </a:r>
            <a:r>
              <a:rPr lang="hu-HU" sz="2400" dirty="0" smtClean="0"/>
              <a:t> </a:t>
            </a:r>
            <a:r>
              <a:rPr lang="hu-HU" sz="2400" dirty="0" err="1" smtClean="0"/>
              <a:t>phones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Hungary. Internet and </a:t>
            </a:r>
            <a:r>
              <a:rPr lang="hu-HU" sz="2400" dirty="0" err="1" smtClean="0"/>
              <a:t>smart</a:t>
            </a:r>
            <a:r>
              <a:rPr lang="hu-HU" sz="2400" dirty="0" smtClean="0"/>
              <a:t> </a:t>
            </a:r>
            <a:r>
              <a:rPr lang="hu-HU" sz="2400" dirty="0" err="1" smtClean="0"/>
              <a:t>phones</a:t>
            </a:r>
            <a:r>
              <a:rPr lang="hu-HU" sz="2400" dirty="0" smtClean="0"/>
              <a:t> </a:t>
            </a:r>
            <a:r>
              <a:rPr lang="hu-HU" sz="2400" dirty="0" err="1" smtClean="0"/>
              <a:t>use</a:t>
            </a:r>
            <a:r>
              <a:rPr lang="hu-HU" sz="2400" dirty="0" smtClean="0"/>
              <a:t> is </a:t>
            </a:r>
            <a:r>
              <a:rPr lang="hu-HU" sz="2400" dirty="0" err="1" smtClean="0"/>
              <a:t>necessity</a:t>
            </a:r>
            <a:r>
              <a:rPr lang="hu-HU" sz="2400" dirty="0" smtClean="0"/>
              <a:t> </a:t>
            </a:r>
            <a:r>
              <a:rPr lang="hu-HU" sz="2400" dirty="0" err="1" smtClean="0"/>
              <a:t>among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young</a:t>
            </a:r>
            <a:r>
              <a:rPr lang="hu-HU" sz="2400" dirty="0" smtClean="0"/>
              <a:t> </a:t>
            </a:r>
            <a:r>
              <a:rPr lang="hu-HU" sz="2400" dirty="0" err="1" smtClean="0"/>
              <a:t>people</a:t>
            </a:r>
            <a:r>
              <a:rPr lang="hu-HU" sz="2400" dirty="0" smtClean="0"/>
              <a:t>.</a:t>
            </a:r>
            <a:endParaRPr lang="hu-HU" sz="2400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hu-HU" sz="2400" dirty="0" err="1" smtClean="0"/>
              <a:t>Networks</a:t>
            </a:r>
            <a:r>
              <a:rPr lang="hu-HU" sz="2400" dirty="0" smtClean="0"/>
              <a:t> </a:t>
            </a:r>
            <a:r>
              <a:rPr lang="hu-HU" sz="2400" dirty="0" err="1" smtClean="0"/>
              <a:t>can</a:t>
            </a:r>
            <a:r>
              <a:rPr lang="hu-HU" sz="2400" dirty="0" smtClean="0"/>
              <a:t> </a:t>
            </a:r>
            <a:r>
              <a:rPr lang="hu-HU" sz="2400" dirty="0" err="1" smtClean="0"/>
              <a:t>divided</a:t>
            </a:r>
            <a:r>
              <a:rPr lang="hu-HU" sz="2400" dirty="0" smtClean="0"/>
              <a:t> </a:t>
            </a:r>
            <a:r>
              <a:rPr lang="hu-HU" sz="2400" dirty="0" err="1" smtClean="0"/>
              <a:t>into</a:t>
            </a:r>
            <a:r>
              <a:rPr lang="hu-HU" sz="2400" dirty="0" smtClean="0"/>
              <a:t> 3 </a:t>
            </a:r>
            <a:r>
              <a:rPr lang="hu-HU" sz="2400" dirty="0" err="1" smtClean="0"/>
              <a:t>groups</a:t>
            </a:r>
            <a:r>
              <a:rPr lang="hu-HU" sz="2400" dirty="0" smtClean="0"/>
              <a:t>:</a:t>
            </a:r>
          </a:p>
          <a:p>
            <a:pPr>
              <a:spcBef>
                <a:spcPts val="1200"/>
              </a:spcBef>
              <a:buSzPct val="100000"/>
            </a:pPr>
            <a:r>
              <a:rPr lang="hu-HU" sz="2400" dirty="0" smtClean="0"/>
              <a:t>LAN – local </a:t>
            </a:r>
            <a:r>
              <a:rPr lang="hu-HU" sz="2400" dirty="0" err="1" smtClean="0"/>
              <a:t>network</a:t>
            </a:r>
            <a:endParaRPr lang="hu-HU" sz="2400" dirty="0" smtClean="0"/>
          </a:p>
          <a:p>
            <a:pPr>
              <a:buSzPct val="100000"/>
            </a:pPr>
            <a:r>
              <a:rPr lang="hu-HU" sz="2400" dirty="0" smtClean="0"/>
              <a:t>MAN </a:t>
            </a:r>
            <a:r>
              <a:rPr lang="hu-HU" sz="2400" dirty="0"/>
              <a:t>– </a:t>
            </a:r>
            <a:r>
              <a:rPr lang="hu-HU" sz="2400" dirty="0" smtClean="0"/>
              <a:t>local </a:t>
            </a:r>
            <a:r>
              <a:rPr lang="hu-HU" sz="2400" dirty="0" err="1" smtClean="0"/>
              <a:t>network</a:t>
            </a:r>
            <a:endParaRPr lang="hu-HU" sz="2400" dirty="0" smtClean="0"/>
          </a:p>
          <a:p>
            <a:pPr>
              <a:spcAft>
                <a:spcPts val="2400"/>
              </a:spcAft>
              <a:buSzPct val="100000"/>
            </a:pPr>
            <a:r>
              <a:rPr lang="hu-HU" sz="2400" dirty="0" smtClean="0"/>
              <a:t>WAN </a:t>
            </a:r>
            <a:r>
              <a:rPr lang="hu-HU" sz="2400" dirty="0"/>
              <a:t>– </a:t>
            </a:r>
            <a:r>
              <a:rPr lang="hu-HU" sz="2400" dirty="0" err="1" smtClean="0"/>
              <a:t>big</a:t>
            </a:r>
            <a:r>
              <a:rPr lang="hu-HU" sz="2400" dirty="0" smtClean="0"/>
              <a:t> </a:t>
            </a:r>
            <a:r>
              <a:rPr lang="hu-HU" sz="2400" dirty="0" err="1" smtClean="0"/>
              <a:t>dimensional</a:t>
            </a:r>
            <a:r>
              <a:rPr lang="hu-HU" sz="2400" dirty="0" smtClean="0"/>
              <a:t> </a:t>
            </a:r>
            <a:r>
              <a:rPr lang="hu-HU" sz="2400" dirty="0" err="1" smtClean="0"/>
              <a:t>network</a:t>
            </a:r>
            <a:endParaRPr lang="hu-HU" sz="2400" dirty="0"/>
          </a:p>
          <a:p>
            <a:r>
              <a:rPr lang="hu-HU" sz="2400" dirty="0" smtClean="0"/>
              <a:t>The Internet, </a:t>
            </a:r>
            <a:r>
              <a:rPr lang="hu-HU" sz="2400" dirty="0" err="1" smtClean="0"/>
              <a:t>that</a:t>
            </a:r>
            <a:r>
              <a:rPr lang="hu-HU" sz="2400" dirty="0" smtClean="0"/>
              <a:t> </a:t>
            </a:r>
            <a:r>
              <a:rPr lang="hu-HU" sz="2400" dirty="0" err="1" smtClean="0"/>
              <a:t>we</a:t>
            </a:r>
            <a:r>
              <a:rPr lang="hu-HU" sz="2400" dirty="0" smtClean="0"/>
              <a:t> </a:t>
            </a:r>
            <a:r>
              <a:rPr lang="hu-HU" sz="2400" dirty="0" err="1" smtClean="0"/>
              <a:t>use</a:t>
            </a:r>
            <a:r>
              <a:rPr lang="hu-HU" sz="2400" dirty="0" smtClean="0"/>
              <a:t> </a:t>
            </a:r>
            <a:r>
              <a:rPr lang="hu-HU" sz="2400" dirty="0" err="1" smtClean="0"/>
              <a:t>every</a:t>
            </a:r>
            <a:r>
              <a:rPr lang="hu-HU" sz="2400" dirty="0" smtClean="0"/>
              <a:t> </a:t>
            </a:r>
            <a:r>
              <a:rPr lang="hu-HU" sz="2400" dirty="0" err="1" smtClean="0"/>
              <a:t>day</a:t>
            </a:r>
            <a:r>
              <a:rPr lang="hu-HU" sz="2400" dirty="0" smtClean="0"/>
              <a:t> </a:t>
            </a:r>
            <a:r>
              <a:rPr lang="hu-HU" sz="2400" dirty="0" err="1" smtClean="0"/>
              <a:t>got</a:t>
            </a:r>
            <a:r>
              <a:rPr lang="hu-HU" sz="2400" dirty="0" smtClean="0"/>
              <a:t> </a:t>
            </a:r>
            <a:r>
              <a:rPr lang="hu-HU" sz="2400" dirty="0" err="1" smtClean="0"/>
              <a:t>opportunities</a:t>
            </a:r>
            <a:r>
              <a:rPr lang="hu-HU" sz="2400" dirty="0" smtClean="0"/>
              <a:t> and </a:t>
            </a:r>
            <a:r>
              <a:rPr lang="hu-HU" sz="2400" dirty="0" err="1" smtClean="0"/>
              <a:t>dangers</a:t>
            </a:r>
            <a:r>
              <a:rPr lang="hu-HU" sz="2400" dirty="0" smtClean="0"/>
              <a:t>.</a:t>
            </a:r>
            <a:endParaRPr lang="hu-HU" sz="2400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err="1" smtClean="0"/>
              <a:t>Benefits</a:t>
            </a:r>
            <a:r>
              <a:rPr lang="hu-HU" sz="3600" dirty="0" smtClean="0"/>
              <a:t> of </a:t>
            </a:r>
            <a:r>
              <a:rPr lang="hu-HU" sz="3600" dirty="0" err="1" smtClean="0"/>
              <a:t>the</a:t>
            </a:r>
            <a:r>
              <a:rPr lang="hu-HU" sz="3600" dirty="0" smtClean="0"/>
              <a:t> Internet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hu-HU" sz="2000" dirty="0" err="1" smtClean="0"/>
              <a:t>There</a:t>
            </a:r>
            <a:r>
              <a:rPr lang="hu-HU" sz="2000" dirty="0" smtClean="0"/>
              <a:t> </a:t>
            </a:r>
            <a:r>
              <a:rPr lang="hu-HU" sz="2000" dirty="0" err="1" smtClean="0"/>
              <a:t>are</a:t>
            </a:r>
            <a:r>
              <a:rPr lang="hu-HU" sz="2000" dirty="0" smtClean="0"/>
              <a:t> </a:t>
            </a:r>
            <a:r>
              <a:rPr lang="hu-HU" sz="2000" dirty="0" err="1" smtClean="0"/>
              <a:t>many</a:t>
            </a:r>
            <a:r>
              <a:rPr lang="hu-HU" sz="2000" dirty="0" smtClean="0"/>
              <a:t> </a:t>
            </a:r>
            <a:r>
              <a:rPr lang="hu-HU" sz="2000" dirty="0" err="1" smtClean="0"/>
              <a:t>benefits</a:t>
            </a:r>
            <a:r>
              <a:rPr lang="hu-HU" sz="2000" dirty="0" smtClean="0"/>
              <a:t> of </a:t>
            </a:r>
            <a:r>
              <a:rPr lang="hu-HU" sz="2000" dirty="0" err="1" smtClean="0"/>
              <a:t>the</a:t>
            </a:r>
            <a:r>
              <a:rPr lang="hu-HU" sz="2000" dirty="0" smtClean="0"/>
              <a:t> Internet, </a:t>
            </a:r>
            <a:r>
              <a:rPr lang="hu-HU" sz="2000" dirty="0" err="1" smtClean="0"/>
              <a:t>such</a:t>
            </a:r>
            <a:r>
              <a:rPr lang="hu-HU" sz="2000" dirty="0" smtClean="0"/>
              <a:t> </a:t>
            </a:r>
            <a:r>
              <a:rPr lang="hu-HU" sz="2000" dirty="0" err="1" smtClean="0"/>
              <a:t>as</a:t>
            </a:r>
            <a:r>
              <a:rPr lang="hu-HU" sz="2000" dirty="0" smtClean="0"/>
              <a:t> </a:t>
            </a:r>
            <a:r>
              <a:rPr lang="hu-HU" sz="2000" dirty="0" err="1" smtClean="0"/>
              <a:t>sharing</a:t>
            </a:r>
            <a:r>
              <a:rPr lang="hu-HU" sz="2000" dirty="0" smtClean="0"/>
              <a:t> </a:t>
            </a:r>
            <a:r>
              <a:rPr lang="hu-HU" sz="2000" dirty="0" err="1" smtClean="0"/>
              <a:t>resources</a:t>
            </a:r>
            <a:r>
              <a:rPr lang="hu-HU" sz="2000" dirty="0" smtClean="0"/>
              <a:t>, saving </a:t>
            </a:r>
            <a:r>
              <a:rPr lang="hu-HU" sz="2000" dirty="0" err="1" smtClean="0"/>
              <a:t>communication</a:t>
            </a:r>
            <a:r>
              <a:rPr lang="hu-HU" sz="2000" dirty="0" smtClean="0"/>
              <a:t> </a:t>
            </a:r>
            <a:r>
              <a:rPr lang="hu-HU" sz="2000" dirty="0" err="1" smtClean="0"/>
              <a:t>costs</a:t>
            </a:r>
            <a:r>
              <a:rPr lang="hu-HU" sz="2000" dirty="0" smtClean="0"/>
              <a:t> </a:t>
            </a:r>
            <a:r>
              <a:rPr lang="en-US" sz="2000" dirty="0" smtClean="0"/>
              <a:t>and providing parallel data access (such as databases).</a:t>
            </a:r>
            <a:r>
              <a:rPr lang="hu-HU" sz="2000" dirty="0" smtClean="0"/>
              <a:t> </a:t>
            </a:r>
            <a:r>
              <a:rPr lang="hu-HU" sz="2000" dirty="0" err="1" smtClean="0"/>
              <a:t>We</a:t>
            </a:r>
            <a:r>
              <a:rPr lang="hu-HU" sz="2000" dirty="0" smtClean="0"/>
              <a:t> </a:t>
            </a:r>
            <a:r>
              <a:rPr lang="hu-HU" sz="2000" dirty="0" err="1" smtClean="0"/>
              <a:t>can</a:t>
            </a:r>
            <a:r>
              <a:rPr lang="hu-HU" sz="2000" dirty="0" smtClean="0"/>
              <a:t> shop online and </a:t>
            </a:r>
            <a:r>
              <a:rPr lang="hu-HU" sz="2000" dirty="0" err="1" smtClean="0"/>
              <a:t>pay</a:t>
            </a:r>
            <a:r>
              <a:rPr lang="hu-HU" sz="2000" dirty="0" smtClean="0"/>
              <a:t> </a:t>
            </a:r>
            <a:r>
              <a:rPr lang="hu-HU" sz="2000" dirty="0" err="1" smtClean="0"/>
              <a:t>easily</a:t>
            </a:r>
            <a:r>
              <a:rPr lang="hu-HU" sz="2000" dirty="0" smtClean="0"/>
              <a:t> </a:t>
            </a:r>
            <a:r>
              <a:rPr lang="hu-HU" sz="2000" dirty="0" err="1" smtClean="0"/>
              <a:t>for</a:t>
            </a:r>
            <a:r>
              <a:rPr lang="hu-HU" sz="2000" dirty="0" smtClean="0"/>
              <a:t> a </a:t>
            </a:r>
            <a:r>
              <a:rPr lang="hu-HU" sz="2000" dirty="0" err="1" smtClean="0"/>
              <a:t>phone</a:t>
            </a:r>
            <a:r>
              <a:rPr lang="hu-HU" sz="2000" dirty="0" smtClean="0"/>
              <a:t> </a:t>
            </a:r>
            <a:r>
              <a:rPr lang="hu-HU" sz="2000" dirty="0" err="1" smtClean="0"/>
              <a:t>bill</a:t>
            </a:r>
            <a:r>
              <a:rPr lang="hu-HU" sz="2000" dirty="0" smtClean="0"/>
              <a:t>.</a:t>
            </a:r>
          </a:p>
          <a:p>
            <a:r>
              <a:rPr lang="hu-HU" sz="2000" dirty="0" smtClean="0"/>
              <a:t> </a:t>
            </a:r>
            <a:r>
              <a:rPr lang="hu-HU" sz="2000" dirty="0" err="1" smtClean="0"/>
              <a:t>Nowadays</a:t>
            </a:r>
            <a:r>
              <a:rPr lang="hu-HU" sz="2000" dirty="0" smtClean="0"/>
              <a:t> </a:t>
            </a:r>
            <a:r>
              <a:rPr lang="hu-HU" sz="2000" dirty="0" err="1" smtClean="0"/>
              <a:t>we</a:t>
            </a:r>
            <a:r>
              <a:rPr lang="hu-HU" sz="2000" dirty="0" smtClean="0"/>
              <a:t> </a:t>
            </a:r>
            <a:r>
              <a:rPr lang="hu-HU" sz="2000" dirty="0" err="1" smtClean="0"/>
              <a:t>couldn’t</a:t>
            </a:r>
            <a:r>
              <a:rPr lang="hu-HU" sz="2000" dirty="0" smtClean="0"/>
              <a:t> </a:t>
            </a:r>
            <a:r>
              <a:rPr lang="hu-HU" sz="2000" dirty="0" err="1" smtClean="0"/>
              <a:t>imagine</a:t>
            </a:r>
            <a:r>
              <a:rPr lang="hu-HU" sz="2000" dirty="0" smtClean="0"/>
              <a:t> </a:t>
            </a:r>
            <a:r>
              <a:rPr lang="hu-HU" sz="2000" dirty="0" err="1" smtClean="0"/>
              <a:t>our</a:t>
            </a:r>
            <a:r>
              <a:rPr lang="hu-HU" sz="2000" dirty="0" smtClean="0"/>
              <a:t> </a:t>
            </a:r>
            <a:r>
              <a:rPr lang="hu-HU" sz="2000" dirty="0" err="1" smtClean="0"/>
              <a:t>lives</a:t>
            </a:r>
            <a:r>
              <a:rPr lang="hu-HU" sz="2000" dirty="0" smtClean="0"/>
              <a:t> </a:t>
            </a:r>
            <a:r>
              <a:rPr lang="hu-HU" sz="2000" dirty="0" err="1" smtClean="0"/>
              <a:t>without</a:t>
            </a:r>
            <a:r>
              <a:rPr lang="hu-HU" sz="2000" dirty="0" smtClean="0"/>
              <a:t> Internet. </a:t>
            </a:r>
            <a:r>
              <a:rPr lang="en-US" sz="2000" dirty="0" smtClean="0"/>
              <a:t>Through this we communicate with each other and manage our daily activities. Sites like </a:t>
            </a:r>
            <a:r>
              <a:rPr lang="en-US" sz="2000" dirty="0" err="1" smtClean="0"/>
              <a:t>Instagram</a:t>
            </a:r>
            <a:r>
              <a:rPr lang="en-US" sz="2000" dirty="0" smtClean="0"/>
              <a:t>, Messenger and </a:t>
            </a:r>
            <a:r>
              <a:rPr lang="en-US" sz="2000" dirty="0" err="1" smtClean="0"/>
              <a:t>Facebook</a:t>
            </a:r>
            <a:r>
              <a:rPr lang="en-US" sz="2000" dirty="0" smtClean="0"/>
              <a:t> allow you to exchange messages that can </a:t>
            </a:r>
            <a:r>
              <a:rPr lang="hu-HU" sz="2000" dirty="0" err="1" smtClean="0"/>
              <a:t>make</a:t>
            </a:r>
            <a:r>
              <a:rPr lang="hu-HU" sz="2000" dirty="0" smtClean="0"/>
              <a:t> </a:t>
            </a:r>
            <a:r>
              <a:rPr lang="hu-HU" sz="2000" dirty="0" err="1" smtClean="0"/>
              <a:t>colorful</a:t>
            </a:r>
            <a:r>
              <a:rPr lang="hu-HU" sz="2000" dirty="0" smtClean="0"/>
              <a:t> </a:t>
            </a:r>
            <a:r>
              <a:rPr lang="en-US" sz="2000" dirty="0" smtClean="0"/>
              <a:t>with </a:t>
            </a:r>
            <a:r>
              <a:rPr lang="en-US" sz="2000" dirty="0" err="1" smtClean="0"/>
              <a:t>emojis</a:t>
            </a:r>
            <a:r>
              <a:rPr lang="en-US" sz="2000" dirty="0" smtClean="0"/>
              <a:t> and gifs. </a:t>
            </a:r>
            <a:r>
              <a:rPr lang="hu-HU" sz="2000" dirty="0" err="1" smtClean="0"/>
              <a:t>In</a:t>
            </a:r>
            <a:r>
              <a:rPr lang="hu-HU" sz="2000" dirty="0" smtClean="0"/>
              <a:t> </a:t>
            </a:r>
            <a:r>
              <a:rPr lang="hu-HU" sz="2000" dirty="0" err="1" smtClean="0"/>
              <a:t>these</a:t>
            </a:r>
            <a:r>
              <a:rPr lang="hu-HU" sz="2000" dirty="0" smtClean="0"/>
              <a:t> </a:t>
            </a:r>
            <a:r>
              <a:rPr lang="hu-HU" sz="2000" dirty="0" err="1" smtClean="0"/>
              <a:t>pages</a:t>
            </a:r>
            <a:r>
              <a:rPr lang="hu-HU" sz="2000" dirty="0" smtClean="0"/>
              <a:t> </a:t>
            </a:r>
            <a:r>
              <a:rPr lang="hu-HU" sz="2000" dirty="0" err="1" smtClean="0"/>
              <a:t>we</a:t>
            </a:r>
            <a:r>
              <a:rPr lang="hu-HU" sz="2000" dirty="0" smtClean="0"/>
              <a:t> </a:t>
            </a:r>
            <a:r>
              <a:rPr lang="hu-HU" sz="2000" dirty="0" err="1" smtClean="0"/>
              <a:t>can</a:t>
            </a:r>
            <a:r>
              <a:rPr lang="hu-HU" sz="2000" dirty="0" smtClean="0"/>
              <a:t> </a:t>
            </a:r>
            <a:r>
              <a:rPr lang="hu-HU" sz="2000" dirty="0" err="1" smtClean="0"/>
              <a:t>meet</a:t>
            </a:r>
            <a:r>
              <a:rPr lang="hu-HU" sz="2000" dirty="0" smtClean="0"/>
              <a:t> </a:t>
            </a:r>
            <a:r>
              <a:rPr lang="hu-HU" sz="2000" dirty="0" err="1" smtClean="0"/>
              <a:t>with</a:t>
            </a:r>
            <a:r>
              <a:rPr lang="hu-HU" sz="2000" dirty="0" smtClean="0"/>
              <a:t> </a:t>
            </a:r>
            <a:r>
              <a:rPr lang="hu-HU" sz="2000" dirty="0" err="1" smtClean="0"/>
              <a:t>new</a:t>
            </a:r>
            <a:r>
              <a:rPr lang="hu-HU" sz="2000" dirty="0" smtClean="0"/>
              <a:t> </a:t>
            </a:r>
            <a:r>
              <a:rPr lang="hu-HU" sz="2000" dirty="0" err="1" smtClean="0"/>
              <a:t>people</a:t>
            </a:r>
            <a:r>
              <a:rPr lang="hu-HU" sz="2000" dirty="0" smtClean="0"/>
              <a:t> and </a:t>
            </a:r>
            <a:r>
              <a:rPr lang="hu-HU" sz="2000" dirty="0" err="1" smtClean="0"/>
              <a:t>beneficial</a:t>
            </a:r>
            <a:r>
              <a:rPr lang="hu-HU" sz="2000" dirty="0" smtClean="0"/>
              <a:t> </a:t>
            </a:r>
            <a:r>
              <a:rPr lang="hu-HU" sz="2000" dirty="0" err="1" smtClean="0"/>
              <a:t>tips</a:t>
            </a:r>
            <a:r>
              <a:rPr lang="hu-HU" sz="2000" dirty="0" smtClean="0"/>
              <a:t>. </a:t>
            </a:r>
            <a:r>
              <a:rPr lang="hu-HU" sz="2000" dirty="0" err="1" smtClean="0"/>
              <a:t>One</a:t>
            </a:r>
            <a:r>
              <a:rPr lang="hu-HU" sz="2000" dirty="0" smtClean="0"/>
              <a:t> of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benefits</a:t>
            </a:r>
            <a:r>
              <a:rPr lang="hu-HU" sz="2000" dirty="0" smtClean="0"/>
              <a:t> </a:t>
            </a:r>
            <a:r>
              <a:rPr lang="hu-HU" sz="2000" dirty="0" err="1" smtClean="0"/>
              <a:t>of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Internet is </a:t>
            </a:r>
            <a:r>
              <a:rPr lang="hu-HU" sz="2000" dirty="0" err="1" smtClean="0"/>
              <a:t>that</a:t>
            </a:r>
            <a:r>
              <a:rPr lang="hu-HU" sz="2000" dirty="0" smtClean="0"/>
              <a:t>  </a:t>
            </a:r>
            <a:r>
              <a:rPr lang="hu-HU" sz="2000" dirty="0" err="1" smtClean="0"/>
              <a:t>can</a:t>
            </a:r>
            <a:r>
              <a:rPr lang="hu-HU" sz="2000" dirty="0" smtClean="0"/>
              <a:t> be </a:t>
            </a:r>
            <a:r>
              <a:rPr lang="hu-HU" sz="2000" dirty="0" err="1" smtClean="0"/>
              <a:t>read</a:t>
            </a:r>
            <a:r>
              <a:rPr lang="hu-HU" sz="2000" dirty="0" smtClean="0"/>
              <a:t> and </a:t>
            </a:r>
            <a:r>
              <a:rPr lang="hu-HU" sz="2000" dirty="0" err="1" smtClean="0"/>
              <a:t>searched</a:t>
            </a:r>
            <a:r>
              <a:rPr lang="hu-HU" sz="2000" dirty="0" smtClean="0"/>
              <a:t> </a:t>
            </a:r>
            <a:r>
              <a:rPr lang="hu-HU" sz="2000" dirty="0" err="1" smtClean="0"/>
              <a:t>in</a:t>
            </a:r>
            <a:r>
              <a:rPr lang="hu-HU" sz="2000" dirty="0" smtClean="0"/>
              <a:t> </a:t>
            </a:r>
            <a:r>
              <a:rPr lang="hu-HU" sz="2000" dirty="0" err="1" smtClean="0"/>
              <a:t>seconds</a:t>
            </a:r>
            <a:r>
              <a:rPr lang="hu-HU" sz="2000" dirty="0" smtClean="0"/>
              <a:t>. </a:t>
            </a:r>
            <a:r>
              <a:rPr lang="hu-HU" sz="2000" dirty="0" err="1" smtClean="0"/>
              <a:t>It’s</a:t>
            </a:r>
            <a:r>
              <a:rPr lang="hu-HU" sz="2000" dirty="0" smtClean="0"/>
              <a:t> </a:t>
            </a:r>
            <a:r>
              <a:rPr lang="hu-HU" sz="2000" dirty="0" err="1" smtClean="0"/>
              <a:t>very</a:t>
            </a:r>
            <a:r>
              <a:rPr lang="hu-HU" sz="2000" dirty="0" smtClean="0"/>
              <a:t> </a:t>
            </a:r>
            <a:r>
              <a:rPr lang="hu-HU" sz="2000" dirty="0" err="1" smtClean="0"/>
              <a:t>important</a:t>
            </a:r>
            <a:r>
              <a:rPr lang="hu-HU" sz="2000" dirty="0" smtClean="0"/>
              <a:t> </a:t>
            </a:r>
            <a:r>
              <a:rPr lang="hu-HU" sz="2000" dirty="0" err="1" smtClean="0"/>
              <a:t>in</a:t>
            </a:r>
            <a:r>
              <a:rPr lang="hu-HU" sz="2000" dirty="0" smtClean="0"/>
              <a:t> </a:t>
            </a:r>
            <a:r>
              <a:rPr lang="hu-HU" sz="2000" dirty="0" err="1" smtClean="0"/>
              <a:t>our</a:t>
            </a:r>
            <a:r>
              <a:rPr lang="hu-HU" sz="2000" dirty="0" smtClean="0"/>
              <a:t> </a:t>
            </a:r>
            <a:r>
              <a:rPr lang="hu-HU" sz="2000" dirty="0" err="1" smtClean="0"/>
              <a:t>running</a:t>
            </a:r>
            <a:r>
              <a:rPr lang="hu-HU" sz="2000" dirty="0" smtClean="0"/>
              <a:t> </a:t>
            </a:r>
            <a:r>
              <a:rPr lang="hu-HU" sz="2000" dirty="0" err="1" smtClean="0"/>
              <a:t>days</a:t>
            </a:r>
            <a:r>
              <a:rPr lang="hu-HU" sz="2000" dirty="0" smtClean="0"/>
              <a:t>.</a:t>
            </a:r>
            <a:endParaRPr lang="hu-HU" sz="2000" dirty="0"/>
          </a:p>
          <a:p>
            <a:endParaRPr lang="hu-H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 err="1" smtClean="0"/>
              <a:t>Drawbacks</a:t>
            </a:r>
            <a:r>
              <a:rPr lang="hu-HU" sz="3600" dirty="0" smtClean="0"/>
              <a:t> of </a:t>
            </a:r>
            <a:r>
              <a:rPr lang="hu-HU" sz="3600" dirty="0" err="1" smtClean="0"/>
              <a:t>the</a:t>
            </a:r>
            <a:r>
              <a:rPr lang="hu-HU" sz="3600" dirty="0" smtClean="0"/>
              <a:t> Internet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hu-HU" sz="2000" dirty="0" err="1" smtClean="0"/>
              <a:t>These</a:t>
            </a:r>
            <a:r>
              <a:rPr lang="hu-HU" sz="2000" dirty="0" smtClean="0"/>
              <a:t> </a:t>
            </a:r>
            <a:r>
              <a:rPr lang="hu-HU" sz="2000" dirty="0" err="1" smtClean="0"/>
              <a:t>drawbacks</a:t>
            </a:r>
            <a:r>
              <a:rPr lang="hu-HU" sz="2000" dirty="0" smtClean="0"/>
              <a:t> is </a:t>
            </a:r>
            <a:r>
              <a:rPr lang="hu-HU" sz="2000" dirty="0" err="1" smtClean="0"/>
              <a:t>that</a:t>
            </a:r>
            <a:r>
              <a:rPr lang="hu-HU" sz="2000" dirty="0" smtClean="0"/>
              <a:t> </a:t>
            </a:r>
            <a:r>
              <a:rPr lang="hu-HU" sz="2000" dirty="0" err="1" smtClean="0"/>
              <a:t>not</a:t>
            </a:r>
            <a:r>
              <a:rPr lang="hu-HU" sz="2000" dirty="0" smtClean="0"/>
              <a:t> </a:t>
            </a:r>
            <a:r>
              <a:rPr lang="hu-HU" sz="2000" dirty="0" err="1" smtClean="0"/>
              <a:t>all</a:t>
            </a:r>
            <a:r>
              <a:rPr lang="hu-HU" sz="2000" dirty="0" smtClean="0"/>
              <a:t> of </a:t>
            </a:r>
            <a:r>
              <a:rPr lang="hu-HU" sz="2000" dirty="0" err="1" smtClean="0"/>
              <a:t>the</a:t>
            </a:r>
            <a:r>
              <a:rPr lang="hu-HU" sz="2000" dirty="0" smtClean="0"/>
              <a:t> Internet </a:t>
            </a:r>
            <a:r>
              <a:rPr lang="hu-HU" sz="2000" dirty="0" err="1" smtClean="0"/>
              <a:t>sources</a:t>
            </a:r>
            <a:r>
              <a:rPr lang="hu-HU" sz="2000" dirty="0" smtClean="0"/>
              <a:t> </a:t>
            </a:r>
            <a:r>
              <a:rPr lang="hu-HU" sz="2000" dirty="0" err="1" smtClean="0"/>
              <a:t>ar</a:t>
            </a:r>
            <a:r>
              <a:rPr lang="hu-HU" sz="2000" dirty="0" smtClean="0"/>
              <a:t> </a:t>
            </a:r>
            <a:r>
              <a:rPr lang="hu-HU" sz="2000" dirty="0" err="1" smtClean="0"/>
              <a:t>proof</a:t>
            </a:r>
            <a:r>
              <a:rPr lang="hu-HU" sz="2000" dirty="0" smtClean="0"/>
              <a:t>, </a:t>
            </a:r>
            <a:r>
              <a:rPr lang="hu-HU" sz="2000" dirty="0" err="1" smtClean="0"/>
              <a:t>we</a:t>
            </a:r>
            <a:r>
              <a:rPr lang="hu-HU" sz="2000" dirty="0" smtClean="0"/>
              <a:t> </a:t>
            </a:r>
            <a:r>
              <a:rPr lang="hu-HU" sz="2000" dirty="0" err="1" smtClean="0"/>
              <a:t>can’t</a:t>
            </a:r>
            <a:r>
              <a:rPr lang="hu-HU" sz="2000" dirty="0" smtClean="0"/>
              <a:t> </a:t>
            </a:r>
            <a:r>
              <a:rPr lang="hu-HU" sz="2000" dirty="0" err="1" smtClean="0"/>
              <a:t>believe</a:t>
            </a:r>
            <a:r>
              <a:rPr lang="hu-HU" sz="2000" dirty="0" smtClean="0"/>
              <a:t> </a:t>
            </a:r>
            <a:r>
              <a:rPr lang="hu-HU" sz="2000" dirty="0" err="1" smtClean="0"/>
              <a:t>in</a:t>
            </a:r>
            <a:r>
              <a:rPr lang="hu-HU" sz="2000" dirty="0" smtClean="0"/>
              <a:t> </a:t>
            </a:r>
            <a:r>
              <a:rPr lang="hu-HU" sz="2000" dirty="0" err="1" smtClean="0"/>
              <a:t>every</a:t>
            </a:r>
            <a:r>
              <a:rPr lang="hu-HU" sz="2000" dirty="0" smtClean="0"/>
              <a:t> </a:t>
            </a:r>
            <a:r>
              <a:rPr lang="hu-HU" sz="2000" dirty="0" err="1" smtClean="0"/>
              <a:t>webside</a:t>
            </a:r>
            <a:r>
              <a:rPr lang="hu-HU" sz="2000" dirty="0" smtClean="0"/>
              <a:t>. </a:t>
            </a:r>
            <a:r>
              <a:rPr lang="hu-HU" sz="2000" dirty="0" err="1" smtClean="0"/>
              <a:t>Unfortunately</a:t>
            </a:r>
            <a:r>
              <a:rPr lang="hu-HU" sz="2000" dirty="0" smtClean="0"/>
              <a:t>, internet </a:t>
            </a:r>
            <a:r>
              <a:rPr lang="hu-HU" sz="2000" dirty="0" err="1" smtClean="0"/>
              <a:t>users</a:t>
            </a:r>
            <a:r>
              <a:rPr lang="hu-HU" sz="2000" dirty="0" smtClean="0"/>
              <a:t> </a:t>
            </a:r>
            <a:r>
              <a:rPr lang="hu-HU" sz="2000" dirty="0" err="1" smtClean="0"/>
              <a:t>are</a:t>
            </a:r>
            <a:r>
              <a:rPr lang="hu-HU" sz="2000" dirty="0" smtClean="0"/>
              <a:t> </a:t>
            </a:r>
            <a:r>
              <a:rPr lang="hu-HU" sz="2000" dirty="0" err="1" smtClean="0"/>
              <a:t>abusing</a:t>
            </a:r>
            <a:r>
              <a:rPr lang="hu-HU" sz="2000" dirty="0" smtClean="0"/>
              <a:t> </a:t>
            </a:r>
            <a:r>
              <a:rPr lang="hu-HU" sz="2000" dirty="0" err="1" smtClean="0"/>
              <a:t>others</a:t>
            </a:r>
            <a:r>
              <a:rPr lang="hu-HU" sz="2000" dirty="0" smtClean="0"/>
              <a:t> </a:t>
            </a:r>
            <a:r>
              <a:rPr lang="hu-HU" sz="2000" dirty="0" err="1" smtClean="0"/>
              <a:t>personal</a:t>
            </a:r>
            <a:r>
              <a:rPr lang="hu-HU" sz="2000" dirty="0" smtClean="0"/>
              <a:t> </a:t>
            </a:r>
            <a:r>
              <a:rPr lang="hu-HU" sz="2000" dirty="0" err="1" smtClean="0"/>
              <a:t>informations</a:t>
            </a:r>
            <a:r>
              <a:rPr lang="hu-HU" sz="2000" dirty="0" smtClean="0"/>
              <a:t>. </a:t>
            </a:r>
            <a:r>
              <a:rPr lang="en-US" sz="2000" dirty="0" smtClean="0"/>
              <a:t>This includes viruses and unwanted content</a:t>
            </a:r>
            <a:r>
              <a:rPr lang="hu-HU" sz="2000" dirty="0" smtClean="0"/>
              <a:t>s</a:t>
            </a:r>
            <a:r>
              <a:rPr lang="en-US" sz="2000" dirty="0" smtClean="0"/>
              <a:t> that may be </a:t>
            </a:r>
            <a:r>
              <a:rPr lang="hu-HU" sz="2000" dirty="0" err="1" smtClean="0"/>
              <a:t>involuntarily</a:t>
            </a:r>
            <a:r>
              <a:rPr lang="en-US" sz="2000" dirty="0" smtClean="0"/>
              <a:t> found on </a:t>
            </a:r>
            <a:r>
              <a:rPr lang="hu-HU" sz="2000" dirty="0" err="1" smtClean="0"/>
              <a:t>our</a:t>
            </a:r>
            <a:r>
              <a:rPr lang="en-US" sz="2000" dirty="0" smtClean="0"/>
              <a:t> computer.</a:t>
            </a:r>
            <a:endParaRPr lang="hu-HU" sz="2000" dirty="0" smtClean="0"/>
          </a:p>
          <a:p>
            <a:r>
              <a:rPr lang="en-US" sz="2000" dirty="0" smtClean="0"/>
              <a:t>There are many dangers to the </a:t>
            </a:r>
            <a:r>
              <a:rPr lang="hu-HU" sz="2000" dirty="0" err="1" smtClean="0"/>
              <a:t>benefits</a:t>
            </a:r>
            <a:r>
              <a:rPr lang="en-US" sz="2000" dirty="0" smtClean="0"/>
              <a:t> of the Internet, such as Internet addiction, reduced physical activity and interpersonal relationships, and personality disorder. Those present</a:t>
            </a:r>
            <a:r>
              <a:rPr lang="hu-HU" sz="2000" dirty="0" smtClean="0"/>
              <a:t>s </a:t>
            </a:r>
            <a:r>
              <a:rPr lang="hu-HU" sz="2000" dirty="0" err="1" smtClean="0"/>
              <a:t>produce</a:t>
            </a:r>
            <a:r>
              <a:rPr lang="hu-HU" sz="2000" dirty="0" smtClean="0"/>
              <a:t> </a:t>
            </a:r>
            <a:r>
              <a:rPr lang="en-US" sz="2000" dirty="0" smtClean="0"/>
              <a:t>perfection towards the world</a:t>
            </a:r>
            <a:r>
              <a:rPr lang="hu-HU" sz="2000" dirty="0" smtClean="0"/>
              <a:t>.  </a:t>
            </a:r>
            <a:r>
              <a:rPr lang="hu-HU" sz="2000" dirty="0" err="1" smtClean="0"/>
              <a:t>We</a:t>
            </a:r>
            <a:r>
              <a:rPr lang="hu-HU" sz="2000" dirty="0" smtClean="0"/>
              <a:t> </a:t>
            </a:r>
            <a:r>
              <a:rPr lang="hu-HU" sz="2000" dirty="0" err="1" smtClean="0"/>
              <a:t>rather</a:t>
            </a:r>
            <a:r>
              <a:rPr lang="hu-HU" sz="2000" dirty="0" smtClean="0"/>
              <a:t> </a:t>
            </a:r>
            <a:r>
              <a:rPr lang="hu-HU" sz="2000" dirty="0" err="1" smtClean="0"/>
              <a:t>change</a:t>
            </a:r>
            <a:r>
              <a:rPr lang="hu-HU" sz="2000" dirty="0" smtClean="0"/>
              <a:t> chat </a:t>
            </a:r>
            <a:r>
              <a:rPr lang="hu-HU" sz="2000" dirty="0" err="1" smtClean="0"/>
              <a:t>on</a:t>
            </a:r>
            <a:r>
              <a:rPr lang="hu-HU" sz="2000" dirty="0" smtClean="0"/>
              <a:t> Messenger, </a:t>
            </a:r>
            <a:r>
              <a:rPr lang="hu-HU" sz="2000" dirty="0" err="1" smtClean="0"/>
              <a:t>than</a:t>
            </a:r>
            <a:r>
              <a:rPr lang="hu-HU" sz="2000" dirty="0" smtClean="0"/>
              <a:t> a </a:t>
            </a:r>
            <a:r>
              <a:rPr lang="hu-HU" sz="2000" dirty="0" err="1" smtClean="0"/>
              <a:t>personal</a:t>
            </a:r>
            <a:r>
              <a:rPr lang="hu-HU" sz="2000" dirty="0" smtClean="0"/>
              <a:t> </a:t>
            </a:r>
            <a:r>
              <a:rPr lang="hu-HU" sz="2000" dirty="0" err="1" smtClean="0"/>
              <a:t>talking</a:t>
            </a:r>
            <a:r>
              <a:rPr lang="hu-HU" sz="2000" dirty="0" smtClean="0"/>
              <a:t>. </a:t>
            </a:r>
            <a:r>
              <a:rPr lang="hu-HU" sz="2000" dirty="0" err="1" smtClean="0"/>
              <a:t>There</a:t>
            </a:r>
            <a:r>
              <a:rPr lang="hu-HU" sz="2000" dirty="0" smtClean="0"/>
              <a:t> </a:t>
            </a:r>
            <a:r>
              <a:rPr lang="hu-HU" sz="2000" dirty="0" err="1" smtClean="0"/>
              <a:t>are</a:t>
            </a:r>
            <a:r>
              <a:rPr lang="hu-HU" sz="2000" dirty="0" smtClean="0"/>
              <a:t> a </a:t>
            </a:r>
            <a:r>
              <a:rPr lang="hu-HU" sz="2000" dirty="0" err="1" smtClean="0"/>
              <a:t>lots</a:t>
            </a:r>
            <a:r>
              <a:rPr lang="hu-HU" sz="2000" dirty="0" smtClean="0"/>
              <a:t> of software, </a:t>
            </a:r>
            <a:r>
              <a:rPr lang="hu-HU" sz="2000" dirty="0" err="1" smtClean="0"/>
              <a:t>that</a:t>
            </a:r>
            <a:r>
              <a:rPr lang="hu-HU" sz="2000" dirty="0" smtClean="0"/>
              <a:t> </a:t>
            </a:r>
            <a:r>
              <a:rPr lang="hu-HU" sz="2000" dirty="0" err="1" smtClean="0"/>
              <a:t>also</a:t>
            </a:r>
            <a:r>
              <a:rPr lang="hu-HU" sz="2000" dirty="0" smtClean="0"/>
              <a:t> </a:t>
            </a:r>
            <a:r>
              <a:rPr lang="hu-HU" sz="2000" dirty="0" err="1" smtClean="0"/>
              <a:t>wrong</a:t>
            </a:r>
            <a:r>
              <a:rPr lang="hu-HU" sz="2000" dirty="0" smtClean="0"/>
              <a:t> </a:t>
            </a:r>
            <a:r>
              <a:rPr lang="hu-HU" sz="2000" dirty="0" err="1" smtClean="0"/>
              <a:t>for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users</a:t>
            </a:r>
            <a:r>
              <a:rPr lang="hu-HU" sz="2000" dirty="0" smtClean="0"/>
              <a:t>.</a:t>
            </a:r>
            <a:endParaRPr lang="hu-HU" sz="2000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sz="2400" dirty="0" smtClean="0"/>
              <a:t>The social media </a:t>
            </a:r>
            <a:r>
              <a:rPr lang="hu-HU" sz="2400" dirty="0" err="1" smtClean="0"/>
              <a:t>benefits</a:t>
            </a:r>
            <a:r>
              <a:rPr lang="en-US" sz="2400" dirty="0" smtClean="0"/>
              <a:t> of these applications and websites include the </a:t>
            </a:r>
            <a:r>
              <a:rPr lang="en-US" sz="2400" dirty="0" err="1" smtClean="0"/>
              <a:t>influen</a:t>
            </a:r>
            <a:r>
              <a:rPr lang="hu-HU" sz="2400" dirty="0" err="1" smtClean="0"/>
              <a:t>cers</a:t>
            </a:r>
            <a:r>
              <a:rPr lang="en-US" sz="2400" dirty="0" smtClean="0"/>
              <a:t>, product promotion, so </a:t>
            </a:r>
            <a:r>
              <a:rPr lang="hu-HU" sz="2400" dirty="0" err="1" smtClean="0"/>
              <a:t>we</a:t>
            </a:r>
            <a:r>
              <a:rPr lang="en-US" sz="2400" dirty="0" smtClean="0"/>
              <a:t> can easily get to know new products and get comfortable with the Internet.</a:t>
            </a:r>
            <a:r>
              <a:rPr lang="hu-HU" sz="2400" dirty="0" smtClean="0"/>
              <a:t> </a:t>
            </a:r>
            <a:endParaRPr lang="hu-HU" sz="2400" dirty="0"/>
          </a:p>
          <a:p>
            <a:r>
              <a:rPr lang="hu-HU" sz="2400" dirty="0" err="1" smtClean="0"/>
              <a:t>There</a:t>
            </a:r>
            <a:r>
              <a:rPr lang="hu-HU" sz="2400" dirty="0" smtClean="0"/>
              <a:t> is a </a:t>
            </a:r>
            <a:r>
              <a:rPr lang="hu-HU" sz="2400" dirty="0" err="1" smtClean="0"/>
              <a:t>little</a:t>
            </a:r>
            <a:r>
              <a:rPr lang="hu-HU" sz="2400" dirty="0" smtClean="0"/>
              <a:t> </a:t>
            </a:r>
            <a:r>
              <a:rPr lang="hu-HU" sz="2400" dirty="0" err="1" smtClean="0"/>
              <a:t>difference</a:t>
            </a:r>
            <a:r>
              <a:rPr lang="hu-HU" sz="2400" dirty="0" smtClean="0"/>
              <a:t> </a:t>
            </a:r>
            <a:r>
              <a:rPr lang="hu-HU" sz="2400" dirty="0" err="1" smtClean="0"/>
              <a:t>between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benefits</a:t>
            </a:r>
            <a:r>
              <a:rPr lang="hu-HU" sz="2400" dirty="0" smtClean="0"/>
              <a:t> and </a:t>
            </a:r>
            <a:r>
              <a:rPr lang="hu-HU" sz="2400" dirty="0" err="1" smtClean="0"/>
              <a:t>dangers</a:t>
            </a:r>
            <a:r>
              <a:rPr lang="hu-HU" sz="2400" dirty="0" smtClean="0"/>
              <a:t>. </a:t>
            </a:r>
            <a:r>
              <a:rPr lang="en-US" sz="2400" dirty="0" smtClean="0"/>
              <a:t>As many opportunities as there are, there are so many dangers.</a:t>
            </a:r>
            <a:endParaRPr lang="hu-H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396</Words>
  <Application>Microsoft Office PowerPoint</Application>
  <PresentationFormat>Diavetítés a képernyőre (4:3 oldalarány)</PresentationFormat>
  <Paragraphs>17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The Media and the Internet usage </vt:lpstr>
      <vt:lpstr>About the Internet itself</vt:lpstr>
      <vt:lpstr>3. dia</vt:lpstr>
      <vt:lpstr>Benefits of the Internet</vt:lpstr>
      <vt:lpstr>Drawbacks of the Internet</vt:lpstr>
      <vt:lpstr>6.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média és az internet használata</dc:title>
  <dc:creator>Zsíros Gábor</dc:creator>
  <cp:lastModifiedBy>Zsíros Gábor</cp:lastModifiedBy>
  <cp:revision>4</cp:revision>
  <dcterms:created xsi:type="dcterms:W3CDTF">2020-02-22T17:32:53Z</dcterms:created>
  <dcterms:modified xsi:type="dcterms:W3CDTF">2020-02-22T18:39:05Z</dcterms:modified>
</cp:coreProperties>
</file>