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fozogergo@gmail.com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5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382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475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3222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6682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4131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305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174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353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167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64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90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248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98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694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12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17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587B4-FE5C-4157-A56C-7D65F3FBCA0B}" type="datetimeFigureOut">
              <a:rPr lang="hu-HU" smtClean="0"/>
              <a:t>2021. 01. 17.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869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bg1"/>
            </a:gs>
            <a:gs pos="6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71600" y="5071086"/>
            <a:ext cx="9144000" cy="1191423"/>
          </a:xfrm>
        </p:spPr>
        <p:txBody>
          <a:bodyPr/>
          <a:lstStyle/>
          <a:p>
            <a:pPr algn="ctr"/>
            <a:r>
              <a:rPr lang="hu-HU" dirty="0"/>
              <a:t>The Rio Convention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459152" y="3377884"/>
            <a:ext cx="3839817" cy="1729409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51481D-DBD8-4392-87AB-71DEA4B57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260" y="441935"/>
            <a:ext cx="8229600" cy="46291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FFFF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2693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32531" y="193903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UN 1992. - Rio de Janeiro: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Konvencija o biološkoj raznolikosti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Okvirna konvencija o klimatskim promjenama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Načela održivog gospodarenja šumama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Ovo je sažetak Konvencije iz Rija!</a:t>
            </a:r>
            <a:endParaRPr lang="en-US" dirty="0"/>
          </a:p>
        </p:txBody>
      </p:sp>
      <p:sp>
        <p:nvSpPr>
          <p:cNvPr id="3" name="Téglalap 2"/>
          <p:cNvSpPr/>
          <p:nvPr/>
        </p:nvSpPr>
        <p:spPr>
          <a:xfrm>
            <a:off x="246065" y="501962"/>
            <a:ext cx="3881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Konvencija iz Ria: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C4E55F-EA66-413A-AC02-B8EE0442C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087" y="3828919"/>
            <a:ext cx="5686754" cy="26064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1088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4E90C-E6C0-492B-91F9-6A0E1EEE5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Specifični</a:t>
            </a:r>
            <a:r>
              <a:rPr lang="en-US" dirty="0"/>
              <a:t> </a:t>
            </a:r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Konvencije</a:t>
            </a:r>
            <a:r>
              <a:rPr lang="en-US" dirty="0"/>
              <a:t>:</a:t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BD737-3995-4104-BCCB-4E03436EE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Očuvanje biološke raznolikosti</a:t>
            </a:r>
          </a:p>
          <a:p>
            <a:r>
              <a:rPr lang="hu-HU" dirty="0"/>
              <a:t>Održiva uporaba njegovih komponenata</a:t>
            </a:r>
          </a:p>
          <a:p>
            <a:r>
              <a:rPr lang="hu-HU" dirty="0"/>
              <a:t>Pravedna i pravedna raspodjela koristi od eksploatacije genetskih resursa</a:t>
            </a:r>
          </a:p>
          <a:p>
            <a:r>
              <a:rPr lang="hu-HU" dirty="0"/>
              <a:t>Bit konvencije je očuvanje, korištenje i dijeljenje koristi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B29610-A8EB-4750-888A-1D25D0F054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328" y="4349688"/>
            <a:ext cx="2706679" cy="16916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579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A640D-35C9-4CD0-B39E-0469417FD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Bioraznolikost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CF154-317A-4215-AFB7-EF733EE3B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Biološka</a:t>
            </a:r>
            <a:r>
              <a:rPr lang="en-US" dirty="0"/>
              <a:t> </a:t>
            </a:r>
            <a:r>
              <a:rPr lang="en-US" dirty="0" err="1"/>
              <a:t>raznolikost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raznolikost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živih</a:t>
            </a:r>
            <a:r>
              <a:rPr lang="en-US" dirty="0"/>
              <a:t> </a:t>
            </a:r>
            <a:r>
              <a:rPr lang="en-US" dirty="0" err="1"/>
              <a:t>bića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podrijetla</a:t>
            </a:r>
            <a:endParaRPr lang="en-US" dirty="0"/>
          </a:p>
          <a:p>
            <a:r>
              <a:rPr lang="en-US" dirty="0"/>
              <a:t>To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raznolikost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, </a:t>
            </a:r>
            <a:r>
              <a:rPr lang="en-US" dirty="0" err="1"/>
              <a:t>primjeraka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samih</a:t>
            </a:r>
            <a:r>
              <a:rPr lang="en-US" dirty="0"/>
              <a:t> </a:t>
            </a:r>
            <a:r>
              <a:rPr lang="en-US" dirty="0" err="1"/>
              <a:t>ekosustava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593A50-7895-4CCF-8C87-FFD0D78A3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638549"/>
            <a:ext cx="50800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7026933-AEC7-4A66-A478-BD867A42E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334" y="3638549"/>
            <a:ext cx="5080000" cy="28611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9560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087D0-6DF7-4E56-A0FE-B7FF250D9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Zadaci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2111B-1C09-4A21-A9F6-C16CDE243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US" dirty="0" err="1"/>
              <a:t>Pravilna</a:t>
            </a:r>
            <a:r>
              <a:rPr lang="en-US" dirty="0"/>
              <a:t> </a:t>
            </a:r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licu</a:t>
            </a:r>
            <a:r>
              <a:rPr lang="en-US" dirty="0"/>
              <a:t> </a:t>
            </a:r>
            <a:r>
              <a:rPr lang="en-US" dirty="0" err="1"/>
              <a:t>mjesta</a:t>
            </a:r>
            <a:r>
              <a:rPr lang="en-US" dirty="0"/>
              <a:t>, ex-situ</a:t>
            </a:r>
          </a:p>
          <a:p>
            <a:r>
              <a:rPr lang="en-US" dirty="0" err="1"/>
              <a:t>Održiva</a:t>
            </a:r>
            <a:r>
              <a:rPr lang="en-US" dirty="0"/>
              <a:t> </a:t>
            </a:r>
            <a:r>
              <a:rPr lang="en-US" dirty="0" err="1"/>
              <a:t>uporaba</a:t>
            </a:r>
            <a:endParaRPr lang="en-US" dirty="0"/>
          </a:p>
          <a:p>
            <a:r>
              <a:rPr lang="en-US" dirty="0" err="1"/>
              <a:t>Istraživanje</a:t>
            </a:r>
            <a:r>
              <a:rPr lang="en-US" dirty="0"/>
              <a:t>, </a:t>
            </a:r>
            <a:r>
              <a:rPr lang="en-US" dirty="0" err="1"/>
              <a:t>osposobljavanje</a:t>
            </a:r>
            <a:r>
              <a:rPr lang="en-US" dirty="0"/>
              <a:t>,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obrazovanje</a:t>
            </a:r>
            <a:r>
              <a:rPr lang="en-US" dirty="0"/>
              <a:t>, </a:t>
            </a:r>
            <a:r>
              <a:rPr lang="en-US" dirty="0" err="1"/>
              <a:t>informiranje</a:t>
            </a:r>
            <a:endParaRPr lang="en-US" dirty="0"/>
          </a:p>
          <a:p>
            <a:r>
              <a:rPr lang="en-US" dirty="0" err="1"/>
              <a:t>Procjena</a:t>
            </a:r>
            <a:r>
              <a:rPr lang="en-US" dirty="0"/>
              <a:t> </a:t>
            </a:r>
            <a:r>
              <a:rPr lang="en-US" dirty="0" err="1"/>
              <a:t>utjecaja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okoliš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minimalizacija</a:t>
            </a:r>
            <a:r>
              <a:rPr lang="en-US" dirty="0"/>
              <a:t> </a:t>
            </a:r>
            <a:r>
              <a:rPr lang="en-US" dirty="0" err="1"/>
              <a:t>štete</a:t>
            </a:r>
            <a:endParaRPr lang="en-US" dirty="0"/>
          </a:p>
          <a:p>
            <a:r>
              <a:rPr lang="en-US" dirty="0" err="1"/>
              <a:t>Osiguravanje</a:t>
            </a:r>
            <a:r>
              <a:rPr lang="en-US" dirty="0"/>
              <a:t> </a:t>
            </a:r>
            <a:r>
              <a:rPr lang="en-US" dirty="0" err="1"/>
              <a:t>pristupačnosti</a:t>
            </a:r>
            <a:r>
              <a:rPr lang="en-US" dirty="0"/>
              <a:t> </a:t>
            </a:r>
            <a:r>
              <a:rPr lang="en-US" dirty="0" err="1"/>
              <a:t>tehnologija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691462-4F89-4219-9CF9-D44BA329A9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192" y="3683001"/>
            <a:ext cx="4427581" cy="29591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6240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48A40-3636-4963-AC2E-36ADF5E8E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Funkcioniranje Konvencije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446F0-9005-4103-B6AB-84C67406C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2589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Konferencija</a:t>
            </a:r>
            <a:r>
              <a:rPr lang="en-US" dirty="0"/>
              <a:t> </a:t>
            </a:r>
            <a:r>
              <a:rPr lang="en-US" dirty="0" err="1"/>
              <a:t>stranaka</a:t>
            </a:r>
            <a:r>
              <a:rPr lang="en-US" dirty="0"/>
              <a:t> (COP)</a:t>
            </a:r>
          </a:p>
          <a:p>
            <a:r>
              <a:rPr lang="en-US" dirty="0" err="1"/>
              <a:t>Funkcija</a:t>
            </a:r>
            <a:r>
              <a:rPr lang="en-US" dirty="0"/>
              <a:t>: </a:t>
            </a:r>
            <a:r>
              <a:rPr lang="en-US" dirty="0" err="1"/>
              <a:t>Voditi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provjeravati</a:t>
            </a:r>
            <a:r>
              <a:rPr lang="en-US" dirty="0"/>
              <a:t> rad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provedbu</a:t>
            </a:r>
            <a:r>
              <a:rPr lang="en-US" dirty="0"/>
              <a:t> </a:t>
            </a:r>
            <a:r>
              <a:rPr lang="en-US" dirty="0" err="1"/>
              <a:t>Konvencije</a:t>
            </a:r>
            <a:r>
              <a:rPr lang="en-US" dirty="0"/>
              <a:t>.</a:t>
            </a:r>
          </a:p>
          <a:p>
            <a:r>
              <a:rPr lang="en-US" dirty="0" err="1"/>
              <a:t>Njihovi</a:t>
            </a:r>
            <a:r>
              <a:rPr lang="en-US" dirty="0"/>
              <a:t> </a:t>
            </a:r>
            <a:r>
              <a:rPr lang="en-US" dirty="0" err="1"/>
              <a:t>sastanci</a:t>
            </a:r>
            <a:r>
              <a:rPr lang="en-US" dirty="0"/>
              <a:t> </a:t>
            </a:r>
            <a:r>
              <a:rPr lang="en-US" dirty="0" err="1"/>
              <a:t>održavaju</a:t>
            </a:r>
            <a:r>
              <a:rPr lang="en-US" dirty="0"/>
              <a:t> se </a:t>
            </a:r>
            <a:r>
              <a:rPr lang="en-US" dirty="0" err="1"/>
              <a:t>svake</a:t>
            </a:r>
            <a:r>
              <a:rPr lang="en-US" dirty="0"/>
              <a:t> 2 </a:t>
            </a:r>
            <a:r>
              <a:rPr lang="en-US" dirty="0" err="1"/>
              <a:t>godine</a:t>
            </a:r>
            <a:endParaRPr lang="en-US" dirty="0"/>
          </a:p>
          <a:p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sazvati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izvanredni</a:t>
            </a:r>
            <a:r>
              <a:rPr lang="en-US" dirty="0"/>
              <a:t> </a:t>
            </a:r>
            <a:r>
              <a:rPr lang="en-US" dirty="0" err="1"/>
              <a:t>sastanci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 .: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Kartagenskog</a:t>
            </a:r>
            <a:r>
              <a:rPr lang="en-US" dirty="0"/>
              <a:t> </a:t>
            </a:r>
            <a:r>
              <a:rPr lang="en-US" dirty="0" err="1"/>
              <a:t>protokola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Tajništvo</a:t>
            </a:r>
            <a:endParaRPr lang="en-US" dirty="0"/>
          </a:p>
          <a:p>
            <a:r>
              <a:rPr lang="en-US" dirty="0" err="1"/>
              <a:t>Funkcija</a:t>
            </a:r>
            <a:r>
              <a:rPr lang="en-US" dirty="0"/>
              <a:t>: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sastancima</a:t>
            </a:r>
            <a:r>
              <a:rPr lang="en-US" dirty="0"/>
              <a:t>, </a:t>
            </a:r>
            <a:r>
              <a:rPr lang="en-US" dirty="0" err="1"/>
              <a:t>koordinacija</a:t>
            </a:r>
            <a:r>
              <a:rPr lang="en-US" dirty="0"/>
              <a:t> </a:t>
            </a:r>
            <a:r>
              <a:rPr lang="en-US" dirty="0" err="1"/>
              <a:t>suradnje</a:t>
            </a:r>
            <a:r>
              <a:rPr lang="en-US" dirty="0"/>
              <a:t> s </a:t>
            </a:r>
            <a:r>
              <a:rPr lang="en-US" dirty="0" err="1"/>
              <a:t>međunarodnim</a:t>
            </a:r>
            <a:r>
              <a:rPr lang="en-US" dirty="0"/>
              <a:t> </a:t>
            </a:r>
            <a:r>
              <a:rPr lang="en-US" dirty="0" err="1"/>
              <a:t>tijelima</a:t>
            </a:r>
            <a:endParaRPr lang="en-US" dirty="0"/>
          </a:p>
          <a:p>
            <a:r>
              <a:rPr lang="en-US" dirty="0" err="1"/>
              <a:t>Zajednica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doprinosi</a:t>
            </a:r>
            <a:r>
              <a:rPr lang="en-US" dirty="0"/>
              <a:t>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iznosu</a:t>
            </a:r>
            <a:r>
              <a:rPr lang="en-US" dirty="0"/>
              <a:t> za </a:t>
            </a:r>
            <a:r>
              <a:rPr lang="en-US" dirty="0" err="1"/>
              <a:t>pokrivanje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troškova</a:t>
            </a:r>
            <a:endParaRPr lang="en-US" dirty="0"/>
          </a:p>
          <a:p>
            <a:r>
              <a:rPr lang="en-US" dirty="0" err="1"/>
              <a:t>Znanstveni</a:t>
            </a:r>
            <a:r>
              <a:rPr lang="en-US" dirty="0"/>
              <a:t>, </a:t>
            </a:r>
            <a:r>
              <a:rPr lang="en-US" dirty="0" err="1"/>
              <a:t>stručni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tehnološki</a:t>
            </a:r>
            <a:r>
              <a:rPr lang="en-US" dirty="0"/>
              <a:t> </a:t>
            </a:r>
            <a:r>
              <a:rPr lang="en-US" dirty="0" err="1"/>
              <a:t>savjetodavni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Konvencije</a:t>
            </a:r>
            <a:endParaRPr lang="en-US" dirty="0"/>
          </a:p>
          <a:p>
            <a:r>
              <a:rPr lang="en-US" dirty="0" err="1"/>
              <a:t>Funkcija</a:t>
            </a:r>
            <a:r>
              <a:rPr lang="en-US" dirty="0"/>
              <a:t>: </a:t>
            </a:r>
            <a:r>
              <a:rPr lang="en-US" dirty="0" err="1"/>
              <a:t>Davanje</a:t>
            </a:r>
            <a:r>
              <a:rPr lang="en-US" dirty="0"/>
              <a:t> </a:t>
            </a:r>
            <a:r>
              <a:rPr lang="en-US" dirty="0" err="1"/>
              <a:t>znanstvenih</a:t>
            </a:r>
            <a:r>
              <a:rPr lang="en-US" dirty="0"/>
              <a:t>, </a:t>
            </a:r>
            <a:r>
              <a:rPr lang="en-US" dirty="0" err="1"/>
              <a:t>stručnih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tehnoloških</a:t>
            </a:r>
            <a:r>
              <a:rPr lang="en-US" dirty="0"/>
              <a:t> </a:t>
            </a:r>
            <a:r>
              <a:rPr lang="en-US" dirty="0" err="1"/>
              <a:t>preporuka</a:t>
            </a:r>
            <a:r>
              <a:rPr lang="en-US" dirty="0"/>
              <a:t> COP-u.</a:t>
            </a:r>
          </a:p>
        </p:txBody>
      </p:sp>
    </p:spTree>
    <p:extLst>
      <p:ext uri="{BB962C8B-B14F-4D97-AF65-F5344CB8AC3E}">
        <p14:creationId xmlns:p14="http://schemas.microsoft.com/office/powerpoint/2010/main" val="268138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8799D8-49C0-4FC2-A5F6-E97CEBA1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na pažnji</a:t>
            </a:r>
            <a:r>
              <a:rPr lang="en-US" dirty="0"/>
              <a:t>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9DE44E-4A19-4A1E-A76E-F8B678DA65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Created by</a:t>
            </a:r>
            <a:r>
              <a:rPr lang="en-US" dirty="0"/>
              <a:t>: </a:t>
            </a:r>
            <a:r>
              <a:rPr lang="hu-HU" dirty="0"/>
              <a:t>Áron Tóth</a:t>
            </a:r>
            <a:r>
              <a:rPr lang="en-US" dirty="0"/>
              <a:t>, </a:t>
            </a:r>
            <a:r>
              <a:rPr lang="hu-HU" dirty="0"/>
              <a:t> </a:t>
            </a:r>
            <a:r>
              <a:rPr lang="en-US" dirty="0" err="1"/>
              <a:t>Dániel</a:t>
            </a:r>
            <a:r>
              <a:rPr lang="hu-HU" dirty="0"/>
              <a:t> Lelkes</a:t>
            </a:r>
            <a:r>
              <a:rPr lang="en-US" dirty="0"/>
              <a:t>,</a:t>
            </a:r>
            <a:r>
              <a:rPr lang="hu-HU" dirty="0"/>
              <a:t>  </a:t>
            </a:r>
            <a:r>
              <a:rPr lang="en-US" dirty="0" err="1"/>
              <a:t>Gergő</a:t>
            </a:r>
            <a:r>
              <a:rPr lang="hu-HU" dirty="0"/>
              <a:t> Serfőző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635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320</TotalTime>
  <Words>205</Words>
  <Application>Microsoft Office PowerPoint</Application>
  <PresentationFormat>Široki zaslon</PresentationFormat>
  <Paragraphs>34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The Rio Convention</vt:lpstr>
      <vt:lpstr>PowerPoint prezentacija</vt:lpstr>
      <vt:lpstr>Specifični ciljevi Konvencije: </vt:lpstr>
      <vt:lpstr>Bioraznolikost</vt:lpstr>
      <vt:lpstr>Zadaci</vt:lpstr>
      <vt:lpstr>Funkcioniranje Konvencije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Riói egyezmény</dc:title>
  <dc:creator>oem</dc:creator>
  <cp:lastModifiedBy>IRENA ČIPRAKOVIĆ</cp:lastModifiedBy>
  <cp:revision>26</cp:revision>
  <dcterms:created xsi:type="dcterms:W3CDTF">2019-03-16T14:19:38Z</dcterms:created>
  <dcterms:modified xsi:type="dcterms:W3CDTF">2021-01-17T20:22:29Z</dcterms:modified>
</cp:coreProperties>
</file>