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47427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31121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48107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34434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27785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25636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41558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45569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59149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40637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15101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16707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39903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0754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51338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4875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801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85BE46-A160-4261-A149-1510643041F4}" type="datetimeFigureOut">
              <a:rPr lang="hu-HU" smtClean="0"/>
              <a:t>2021. 01. 17.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191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928816"/>
            <a:ext cx="8825658" cy="3329581"/>
          </a:xfrm>
        </p:spPr>
        <p:txBody>
          <a:bodyPr>
            <a:noAutofit/>
          </a:bodyPr>
          <a:lstStyle/>
          <a:p>
            <a:r>
              <a:rPr lang="hu-HU" sz="4800" b="1" dirty="0"/>
              <a:t>Međunarodne konvencije o očuvanju biološke raznolikosti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98706"/>
          </a:xfrm>
        </p:spPr>
        <p:txBody>
          <a:bodyPr>
            <a:normAutofit fontScale="92500" lnSpcReduction="10000"/>
          </a:bodyPr>
          <a:lstStyle/>
          <a:p>
            <a:r>
              <a:rPr lang="hu-HU" u="sng" dirty="0" err="1"/>
              <a:t>Made</a:t>
            </a:r>
            <a:r>
              <a:rPr lang="hu-HU" u="sng" dirty="0"/>
              <a:t> </a:t>
            </a:r>
            <a:r>
              <a:rPr lang="hu-HU" u="sng" dirty="0" err="1"/>
              <a:t>by</a:t>
            </a:r>
            <a:r>
              <a:rPr lang="hu-HU" u="sng" dirty="0"/>
              <a:t>:</a:t>
            </a:r>
          </a:p>
          <a:p>
            <a:r>
              <a:rPr lang="hu-HU" dirty="0"/>
              <a:t>Botond </a:t>
            </a:r>
            <a:r>
              <a:rPr lang="hu-HU" dirty="0" err="1"/>
              <a:t>fercsik</a:t>
            </a:r>
            <a:endParaRPr lang="hu-HU" dirty="0"/>
          </a:p>
          <a:p>
            <a:r>
              <a:rPr lang="hu-HU" dirty="0"/>
              <a:t>Zsófi </a:t>
            </a:r>
            <a:r>
              <a:rPr lang="hu-HU" dirty="0" err="1"/>
              <a:t>Iglai</a:t>
            </a:r>
            <a:endParaRPr lang="hu-HU" dirty="0"/>
          </a:p>
          <a:p>
            <a:r>
              <a:rPr lang="hu-HU" dirty="0"/>
              <a:t>Dorina </a:t>
            </a:r>
            <a:r>
              <a:rPr lang="hu-HU" dirty="0" err="1"/>
              <a:t>Tóbi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767332" cy="14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46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Međunarodne konvencije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477790"/>
            <a:ext cx="8946541" cy="4195481"/>
          </a:xfrm>
        </p:spPr>
        <p:txBody>
          <a:bodyPr/>
          <a:lstStyle/>
          <a:p>
            <a:r>
              <a:rPr lang="hu-HU" dirty="0"/>
              <a:t>Konvencija iz Washington - a  (CITES)</a:t>
            </a:r>
          </a:p>
          <a:p>
            <a:endParaRPr lang="hu-HU" dirty="0"/>
          </a:p>
          <a:p>
            <a:r>
              <a:rPr lang="hu-HU" dirty="0"/>
              <a:t>Bern konvencija</a:t>
            </a:r>
          </a:p>
          <a:p>
            <a:endParaRPr lang="hu-HU" dirty="0"/>
          </a:p>
          <a:p>
            <a:r>
              <a:rPr lang="hu-HU" dirty="0"/>
              <a:t>Rio konvencija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0740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Washingtonska konvencija(CITES)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450082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Njen cilj:</a:t>
            </a:r>
          </a:p>
          <a:p>
            <a:r>
              <a:rPr lang="hu-HU" u="sng" dirty="0"/>
              <a:t>  Sprječavanje izumiranja ugroženih vrsta</a:t>
            </a:r>
          </a:p>
          <a:p>
            <a:pPr marL="0" indent="0">
              <a:buNone/>
            </a:pPr>
            <a:endParaRPr lang="hu-HU" u="sng" dirty="0"/>
          </a:p>
          <a:p>
            <a:pPr marL="0" indent="0">
              <a:buNone/>
            </a:pPr>
            <a:r>
              <a:rPr lang="hu-HU" u="sng" dirty="0"/>
              <a:t>Definira 2 popisa:</a:t>
            </a:r>
          </a:p>
          <a:p>
            <a:r>
              <a:rPr lang="hu-HU" u="sng" dirty="0"/>
              <a:t>Posebno ugrožene vrste</a:t>
            </a:r>
          </a:p>
          <a:p>
            <a:r>
              <a:rPr lang="hu-HU" u="sng" dirty="0"/>
              <a:t>Ugrožene vrste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5102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Washingtonska konvencija(CITES)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0184" y="2440845"/>
            <a:ext cx="8188469" cy="4195481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Konvencija se odnosi na:</a:t>
            </a:r>
          </a:p>
          <a:p>
            <a:r>
              <a:rPr lang="hu-HU" u="sng" dirty="0"/>
              <a:t>  žive primjerke</a:t>
            </a:r>
          </a:p>
          <a:p>
            <a:r>
              <a:rPr lang="hu-HU" u="sng" dirty="0"/>
              <a:t>  preparate</a:t>
            </a:r>
          </a:p>
          <a:p>
            <a:r>
              <a:rPr lang="hu-HU" u="sng" dirty="0"/>
              <a:t>  ukrasi, potrošačka roba izrađena od njih ili njihovi dijelovi u prahu</a:t>
            </a:r>
          </a:p>
          <a:p>
            <a:pPr marL="0" indent="0">
              <a:buNone/>
            </a:pPr>
            <a:endParaRPr lang="hu-HU" u="sng" dirty="0"/>
          </a:p>
          <a:p>
            <a:pPr marL="0" indent="0">
              <a:buNone/>
            </a:pPr>
            <a:r>
              <a:rPr lang="hu-HU" u="sng" dirty="0"/>
              <a:t>Ta dva popisa nisu trajna, oni se razlikuju ovisno o prijetnji vrste.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33955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Washingtonska konvencija(CITES)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3" y="2052918"/>
            <a:ext cx="7782070" cy="4195481"/>
          </a:xfrm>
        </p:spPr>
        <p:txBody>
          <a:bodyPr/>
          <a:lstStyle/>
          <a:p>
            <a:r>
              <a:rPr lang="hu-HU" dirty="0"/>
              <a:t>Usvojena je u ožujku 1973. godine</a:t>
            </a:r>
          </a:p>
          <a:p>
            <a:endParaRPr lang="hu-HU" dirty="0"/>
          </a:p>
          <a:p>
            <a:r>
              <a:rPr lang="hu-HU" dirty="0"/>
              <a:t>Stupila je na snagu u srpnju 1975. godine</a:t>
            </a:r>
          </a:p>
          <a:p>
            <a:endParaRPr lang="hu-HU" dirty="0"/>
          </a:p>
          <a:p>
            <a:r>
              <a:rPr lang="hu-HU" dirty="0"/>
              <a:t>1985. pridružila se i Mađarska</a:t>
            </a:r>
          </a:p>
          <a:p>
            <a:endParaRPr lang="hu-HU" dirty="0"/>
          </a:p>
          <a:p>
            <a:r>
              <a:rPr lang="hu-HU" dirty="0"/>
              <a:t>Globalni sporazum sada ima 183 stranke, uključujući Europsku uniju, i regulira ili, u nekim slučajevima, zabranjuje trgovinu s gotovo 35 000 vrsta.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869832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Bernska konvencija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422373"/>
            <a:ext cx="8946541" cy="4195481"/>
          </a:xfrm>
        </p:spPr>
        <p:txBody>
          <a:bodyPr/>
          <a:lstStyle/>
          <a:p>
            <a:r>
              <a:rPr lang="hu-HU" dirty="0"/>
              <a:t>1979. Bern</a:t>
            </a:r>
          </a:p>
          <a:p>
            <a:endParaRPr lang="hu-HU" dirty="0"/>
          </a:p>
          <a:p>
            <a:r>
              <a:rPr lang="hu-HU" dirty="0"/>
              <a:t>Stupila je na snagu 1982. godine.</a:t>
            </a:r>
          </a:p>
          <a:p>
            <a:endParaRPr lang="hu-HU" dirty="0"/>
          </a:p>
          <a:p>
            <a:r>
              <a:rPr lang="hu-HU" dirty="0"/>
              <a:t>Njen cilj:</a:t>
            </a:r>
          </a:p>
          <a:p>
            <a:r>
              <a:rPr lang="hu-HU" dirty="0"/>
              <a:t>Zaštita staništa divljih životinja i biljaka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2995">
            <a:off x="7638629" y="1547220"/>
            <a:ext cx="2940019" cy="22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3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Konvencija u Riju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0258" y="2330009"/>
            <a:ext cx="7458797" cy="4195481"/>
          </a:xfrm>
        </p:spPr>
        <p:txBody>
          <a:bodyPr/>
          <a:lstStyle/>
          <a:p>
            <a:r>
              <a:rPr lang="hu-HU" dirty="0"/>
              <a:t>13. srpnja 1992., potpisano u Rio de Janeiru</a:t>
            </a:r>
          </a:p>
          <a:p>
            <a:endParaRPr lang="hu-HU" dirty="0"/>
          </a:p>
          <a:p>
            <a:r>
              <a:rPr lang="hu-HU" dirty="0"/>
              <a:t>Njen cilj:</a:t>
            </a:r>
          </a:p>
          <a:p>
            <a:r>
              <a:rPr lang="hu-HU" dirty="0"/>
              <a:t>Očuvanje biološke raznolikosti</a:t>
            </a:r>
          </a:p>
          <a:p>
            <a:r>
              <a:rPr lang="hu-HU" dirty="0"/>
              <a:t>Konvencija o biološkoj raznolikosti nije klasična konvencija o očuvanju prirode, jer njezini ciljevi nisu samo zaštita prirode, već i iskorištavanje izravno u korist društva.</a:t>
            </a:r>
          </a:p>
        </p:txBody>
      </p:sp>
    </p:spTree>
    <p:extLst>
      <p:ext uri="{BB962C8B-B14F-4D97-AF65-F5344CB8AC3E}">
        <p14:creationId xmlns:p14="http://schemas.microsoft.com/office/powerpoint/2010/main" val="94542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17CE11-03FC-484B-AD70-E51CA615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20" y="2475481"/>
            <a:ext cx="9404723" cy="1400530"/>
          </a:xfrm>
        </p:spPr>
        <p:txBody>
          <a:bodyPr/>
          <a:lstStyle/>
          <a:p>
            <a:r>
              <a:rPr lang="hr-HR" sz="4800" b="1" dirty="0"/>
              <a:t>Hvala </a:t>
            </a:r>
            <a:r>
              <a:rPr lang="hr-HR" sz="4800" b="1"/>
              <a:t>na pažnji</a:t>
            </a:r>
            <a:r>
              <a:rPr lang="hu-HU" sz="4800" b="1"/>
              <a:t>!</a:t>
            </a:r>
            <a:endParaRPr lang="hu-HU" sz="4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7B115E-3D7C-4EB4-927F-34614F6D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820" y="4350327"/>
            <a:ext cx="2858471" cy="79079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1973609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220</Words>
  <Application>Microsoft Office PowerPoint</Application>
  <PresentationFormat>Široki zaslon</PresentationFormat>
  <Paragraphs>47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Međunarodne konvencije o očuvanju biološke raznolikosti</vt:lpstr>
      <vt:lpstr>Međunarodne konvencije</vt:lpstr>
      <vt:lpstr>Washingtonska konvencija(CITES)</vt:lpstr>
      <vt:lpstr>Washingtonska konvencija(CITES)</vt:lpstr>
      <vt:lpstr>Washingtonska konvencija(CITES)</vt:lpstr>
      <vt:lpstr>Bernska konvencija</vt:lpstr>
      <vt:lpstr>Konvencija u Riju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Windows-felhasználó</dc:creator>
  <cp:lastModifiedBy>IRENA ČIPRAKOVIĆ</cp:lastModifiedBy>
  <cp:revision>26</cp:revision>
  <dcterms:created xsi:type="dcterms:W3CDTF">2019-03-05T16:10:17Z</dcterms:created>
  <dcterms:modified xsi:type="dcterms:W3CDTF">2021-01-17T20:42:44Z</dcterms:modified>
</cp:coreProperties>
</file>