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B6B"/>
    <a:srgbClr val="7C7C7C"/>
    <a:srgbClr val="74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2A17-FE51-42ED-A374-6E47052B9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2D727-41FC-4CE3-858E-CDFA014AA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D638-98E2-46C1-9E93-578141F9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9DDA7-AF3C-4D9E-8EAF-76FBF13E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2787D-C0D8-4163-8300-072AABDA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440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2D7E-EF24-49CE-97D2-009D2E3A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D2404-5E70-438C-8551-8678A76D1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57FC5-0CEB-4EBF-9D38-5BEB8D18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105DE-033C-4785-BC4B-66DCE9D46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A1DE7-0042-4695-BF79-FF5F0CEA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162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DDBC43-B4CA-404C-95DA-C77963936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A9A6B-405F-4528-B991-C21FA918B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B3076-4871-47F1-95FE-FB46A21E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39845-0189-44A1-833E-52B26032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CC049-5EDF-472B-8CF4-C4982628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927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113D-B87D-41C8-BCF3-07DF7320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78C2F-76DF-49D1-A9F3-21498E9B5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35114-67EE-4D01-AB0A-83979794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36C7A-1E00-4E5F-84FF-9064939B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018C4-E339-4008-AF64-BDA5247A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1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15A5-3263-458F-BFED-8EE422E8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DC7FD-56BE-4E96-B878-3E9F2B552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31D35-16E1-4FB6-9D2C-43D086A0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A2BAD-D0E4-4040-BB7C-33A1E7A9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C930F-2C9B-44DA-B2D3-486DB9F8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2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8DAFC-F1FD-4BD3-A7D8-15D074D03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71027-D165-4850-ABAE-4DAE36E02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47FF1-107D-4810-BC42-675D13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51566-7D77-4CB5-889E-0F08662F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F52D5-86AB-4DFF-97F2-FC44BF82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E80BB-E1F1-4DC2-92B5-D2B092FB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027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92A9-D8D9-48F7-8CCF-AFC40057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5810E-0949-4313-A582-DF35F28FD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A6C6E-9486-40F8-976F-DAC3F94F8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D3BC2-4806-4D07-81BC-71629212D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43B34-793E-4D9C-86A6-ABA815BD6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329A1D-5324-4925-B788-9FA58F5D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47CD74-32E0-4A13-A2E1-E07E791A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EFFFF-118A-41A9-99A2-B1F867E5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57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EF6D-ADE7-4A1A-8CE7-838CE06C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B2F5D-512F-4EA5-8635-70FB43F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8C377-C179-4171-BF2C-77EFC22F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BF675-955B-4142-AA98-45F2214B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851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422D7-95DE-49CB-A312-9127B171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F5344-E822-434D-B447-571E9EAB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05542-DBEC-4C62-A228-816D1D82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74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0BC4F-9494-4468-AC71-E5D0275D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B88B9-AFA3-4E4A-B20B-08CD479D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52BD7-856C-4CB6-8EE4-2794C7C36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28E7F-66E0-488A-BD01-61E75819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D90B2-CF59-4119-8598-F744B69C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7949C-B899-4F2D-BD54-85DE2020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03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FDEC-A052-49AD-9D9E-D8DC7947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8467AB-9E05-49FE-AE2F-51B1E17ED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3E99A-0E80-451D-9F19-22FDCA8F6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B5352-07B2-4183-AAAA-D547BA4E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60BBB-05A8-452E-9CF0-1D4A49024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3957C-A8F6-4466-9B8D-A08482BD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232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0127C1-E56A-4A9C-A2B0-BDEE2362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92ED8-5F96-46BF-B178-00E782A1F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F0610-88FF-4B14-8868-B47A6AE48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5672E-9521-4232-9378-B7D0B658C8DA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46998-970B-4B20-8146-72CAA590D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844F-43DF-4BCB-8FEA-049F4EDE1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03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feltalÃ¡lÃ³kâ">
            <a:extLst>
              <a:ext uri="{FF2B5EF4-FFF2-40B4-BE49-F238E27FC236}">
                <a16:creationId xmlns:a16="http://schemas.microsoft.com/office/drawing/2014/main" id="{3E02C949-5837-4242-83DF-7BF319190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F92F02-049A-4B3D-BF4A-C1F5C3F64993}"/>
              </a:ext>
            </a:extLst>
          </p:cNvPr>
          <p:cNvSpPr txBox="1"/>
          <p:nvPr/>
        </p:nvSpPr>
        <p:spPr>
          <a:xfrm>
            <a:off x="491389" y="4588778"/>
            <a:ext cx="6144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Famous</a:t>
            </a:r>
            <a:r>
              <a:rPr lang="hu-HU" sz="2400" b="1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hu-HU" sz="2400" b="1" i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Hungarian</a:t>
            </a:r>
            <a:r>
              <a:rPr lang="hu-HU" sz="2400" b="1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hu-HU" sz="2400" b="1" i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inventors</a:t>
            </a:r>
            <a:r>
              <a:rPr lang="hu-HU" sz="2400" b="1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hu-HU" sz="2400" b="1" i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inventions</a:t>
            </a:r>
            <a:endParaRPr lang="hu-HU" sz="2400" b="1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83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3F38A4-5B24-42BB-BBC7-5DEFDCC2F736}"/>
              </a:ext>
            </a:extLst>
          </p:cNvPr>
          <p:cNvSpPr txBox="1"/>
          <p:nvPr/>
        </p:nvSpPr>
        <p:spPr>
          <a:xfrm>
            <a:off x="453006" y="536896"/>
            <a:ext cx="2778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/>
              <a:t>Kemijska olovka</a:t>
            </a:r>
            <a:r>
              <a:rPr lang="hu-HU" dirty="0"/>
              <a:t>–László Bíró</a:t>
            </a:r>
          </a:p>
          <a:p>
            <a:endParaRPr lang="hu-HU" dirty="0"/>
          </a:p>
          <a:p>
            <a:r>
              <a:rPr lang="hu-HU" dirty="0"/>
              <a:t>Stari naziv: </a:t>
            </a:r>
            <a:r>
              <a:rPr lang="hu-HU" u="sng" dirty="0"/>
              <a:t>Bíró-olovka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B448B-2814-4488-B05B-E0763707A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30" y="167779"/>
            <a:ext cx="4831685" cy="2668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EE5448-836F-4E23-B47D-730E425DB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97" y="3367917"/>
            <a:ext cx="3333750" cy="2571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48BD28-9869-4738-93A5-6D318DF8EE97}"/>
              </a:ext>
            </a:extLst>
          </p:cNvPr>
          <p:cNvSpPr txBox="1"/>
          <p:nvPr/>
        </p:nvSpPr>
        <p:spPr>
          <a:xfrm>
            <a:off x="453006" y="2767752"/>
            <a:ext cx="4805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Rola</a:t>
            </a:r>
            <a:r>
              <a:rPr lang="en-US" dirty="0"/>
              <a:t> </a:t>
            </a:r>
            <a:r>
              <a:rPr lang="en-US" dirty="0" err="1"/>
              <a:t>punjena</a:t>
            </a:r>
            <a:r>
              <a:rPr lang="en-US" dirty="0"/>
              <a:t> </a:t>
            </a:r>
            <a:r>
              <a:rPr lang="en-US" dirty="0" err="1"/>
              <a:t>viskoznom</a:t>
            </a:r>
            <a:r>
              <a:rPr lang="en-US" dirty="0"/>
              <a:t> </a:t>
            </a:r>
            <a:r>
              <a:rPr lang="en-US" dirty="0" err="1"/>
              <a:t>tintom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Izrađena</a:t>
            </a:r>
            <a:r>
              <a:rPr lang="en-US" dirty="0"/>
              <a:t> od </a:t>
            </a:r>
            <a:r>
              <a:rPr lang="en-US" dirty="0" err="1"/>
              <a:t>mesinga</a:t>
            </a:r>
            <a:r>
              <a:rPr lang="en-US" dirty="0"/>
              <a:t>, </a:t>
            </a:r>
            <a:r>
              <a:rPr lang="en-US" dirty="0" err="1"/>
              <a:t>čelika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Volfram</a:t>
            </a:r>
            <a:r>
              <a:rPr lang="en-US" dirty="0"/>
              <a:t> </a:t>
            </a:r>
            <a:r>
              <a:rPr lang="en-US" dirty="0" err="1"/>
              <a:t>karbida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Tinta</a:t>
            </a:r>
            <a:r>
              <a:rPr lang="en-US" dirty="0"/>
              <a:t> se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odmah</a:t>
            </a:r>
            <a:r>
              <a:rPr lang="en-US" dirty="0"/>
              <a:t> </a:t>
            </a:r>
            <a:r>
              <a:rPr lang="en-US" dirty="0" err="1"/>
              <a:t>osuši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Bez </a:t>
            </a:r>
            <a:r>
              <a:rPr lang="en-US" dirty="0" err="1"/>
              <a:t>održavanja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6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982EC-6453-40A8-8914-0D856694EC2C}"/>
              </a:ext>
            </a:extLst>
          </p:cNvPr>
          <p:cNvSpPr txBox="1"/>
          <p:nvPr/>
        </p:nvSpPr>
        <p:spPr>
          <a:xfrm>
            <a:off x="453006" y="536896"/>
            <a:ext cx="245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/>
              <a:t>Soda boca </a:t>
            </a:r>
            <a:r>
              <a:rPr lang="hu-HU" dirty="0"/>
              <a:t>–Ányos Jedlik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68191-F69F-4A72-98E7-C4772FCFD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979" y="1703075"/>
            <a:ext cx="2390863" cy="3586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BA8F6D-647F-4410-97DE-8AAF34FAD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52" y="908960"/>
            <a:ext cx="3000375" cy="2238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231770-0465-4288-8B80-8F9D4AF7E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0" y="3429000"/>
            <a:ext cx="2321258" cy="3050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5D90F1-7D95-4609-B64A-7FE91A7C7258}"/>
              </a:ext>
            </a:extLst>
          </p:cNvPr>
          <p:cNvSpPr txBox="1"/>
          <p:nvPr/>
        </p:nvSpPr>
        <p:spPr>
          <a:xfrm>
            <a:off x="224573" y="2113032"/>
            <a:ext cx="524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Gazirano</a:t>
            </a:r>
            <a:r>
              <a:rPr lang="en-US" dirty="0"/>
              <a:t> </a:t>
            </a:r>
            <a:r>
              <a:rPr lang="en-US" dirty="0" err="1"/>
              <a:t>piće</a:t>
            </a:r>
            <a:r>
              <a:rPr lang="en-US" dirty="0"/>
              <a:t> pod </a:t>
            </a:r>
            <a:r>
              <a:rPr lang="en-US" dirty="0" err="1"/>
              <a:t>pritiskom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Soda: </a:t>
            </a:r>
            <a:r>
              <a:rPr lang="en-US" dirty="0" err="1"/>
              <a:t>proizvod</a:t>
            </a:r>
            <a:r>
              <a:rPr lang="en-US" dirty="0"/>
              <a:t> </a:t>
            </a:r>
            <a:r>
              <a:rPr lang="en-US" dirty="0" err="1"/>
              <a:t>napunjen</a:t>
            </a:r>
            <a:r>
              <a:rPr lang="en-US" dirty="0"/>
              <a:t> u </a:t>
            </a:r>
            <a:r>
              <a:rPr lang="en-US" dirty="0" err="1"/>
              <a:t>sifonsku</a:t>
            </a:r>
            <a:r>
              <a:rPr lang="en-US" dirty="0"/>
              <a:t> </a:t>
            </a:r>
            <a:r>
              <a:rPr lang="en-US" dirty="0" err="1"/>
              <a:t>bocu</a:t>
            </a:r>
            <a:endParaRPr lang="hu-H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247244-2195-4AE6-AB90-1D54F7887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8" y="3354156"/>
            <a:ext cx="4930038" cy="320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11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A3D382-744D-4063-A24F-5A3CEA52C2DE}"/>
              </a:ext>
            </a:extLst>
          </p:cNvPr>
          <p:cNvSpPr txBox="1"/>
          <p:nvPr/>
        </p:nvSpPr>
        <p:spPr>
          <a:xfrm>
            <a:off x="453006" y="536896"/>
            <a:ext cx="299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Električni motor–Ányos Jedlik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C2CB40-7332-4D3F-9A2C-5677C15ED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10" y="721562"/>
            <a:ext cx="4095750" cy="281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692255-C224-4CE5-B2F2-9D8C913EB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74" y="3643682"/>
            <a:ext cx="2580601" cy="2803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20B4A-9599-4BF0-871B-CE132BF45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87" y="3826110"/>
            <a:ext cx="1905000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A2BF56-5C36-43C0-8983-BE9C930E00A6}"/>
              </a:ext>
            </a:extLst>
          </p:cNvPr>
          <p:cNvSpPr txBox="1"/>
          <p:nvPr/>
        </p:nvSpPr>
        <p:spPr>
          <a:xfrm>
            <a:off x="570451" y="1627464"/>
            <a:ext cx="5497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Električni</a:t>
            </a:r>
            <a:r>
              <a:rPr lang="en-US" dirty="0"/>
              <a:t> </a:t>
            </a:r>
            <a:r>
              <a:rPr lang="en-US" dirty="0" err="1"/>
              <a:t>stroj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Načelo</a:t>
            </a:r>
            <a:r>
              <a:rPr lang="en-US" dirty="0"/>
              <a:t> </a:t>
            </a:r>
            <a:r>
              <a:rPr lang="en-US" dirty="0" err="1"/>
              <a:t>elektromagnetske</a:t>
            </a:r>
            <a:r>
              <a:rPr lang="en-US" dirty="0"/>
              <a:t> </a:t>
            </a:r>
            <a:r>
              <a:rPr lang="en-US" dirty="0" err="1"/>
              <a:t>indukcije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Rotirajući</a:t>
            </a:r>
            <a:r>
              <a:rPr lang="en-US" dirty="0"/>
              <a:t> </a:t>
            </a:r>
            <a:r>
              <a:rPr lang="en-US" dirty="0" err="1"/>
              <a:t>pokret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1825.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Ányos</a:t>
            </a:r>
            <a:r>
              <a:rPr lang="en-US" dirty="0"/>
              <a:t> Jedlik </a:t>
            </a:r>
            <a:r>
              <a:rPr lang="en-US" dirty="0" err="1"/>
              <a:t>izradio</a:t>
            </a:r>
            <a:r>
              <a:rPr lang="en-US" dirty="0"/>
              <a:t> je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elektromotor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9105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18E467-99DA-4EA4-A16C-C57FB8CCFC9A}"/>
              </a:ext>
            </a:extLst>
          </p:cNvPr>
          <p:cNvSpPr txBox="1"/>
          <p:nvPr/>
        </p:nvSpPr>
        <p:spPr>
          <a:xfrm>
            <a:off x="453006" y="536896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Računalo–János Neumann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68EDE-8BB0-4755-8AAF-CCF6A2C6E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60" y="3246649"/>
            <a:ext cx="5905500" cy="314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9B69E7-9FA5-45DF-A5D1-70022F721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24" y="468101"/>
            <a:ext cx="2219325" cy="2486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598C2D-9F9B-473E-A694-CC902E9C4C4F}"/>
              </a:ext>
            </a:extLst>
          </p:cNvPr>
          <p:cNvSpPr txBox="1"/>
          <p:nvPr/>
        </p:nvSpPr>
        <p:spPr>
          <a:xfrm>
            <a:off x="453006" y="1711113"/>
            <a:ext cx="5016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Razvio</a:t>
            </a:r>
            <a:r>
              <a:rPr lang="en-US" dirty="0"/>
              <a:t> je </a:t>
            </a:r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strukturu</a:t>
            </a:r>
            <a:r>
              <a:rPr lang="en-US" dirty="0"/>
              <a:t> </a:t>
            </a:r>
            <a:r>
              <a:rPr lang="en-US" dirty="0" err="1"/>
              <a:t>modernog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Svi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dijelovi</a:t>
            </a:r>
            <a:r>
              <a:rPr lang="en-US" dirty="0"/>
              <a:t> </a:t>
            </a:r>
            <a:r>
              <a:rPr lang="en-US" dirty="0" err="1"/>
              <a:t>smješteni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mjestu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CPU, RAM za </a:t>
            </a:r>
            <a:r>
              <a:rPr lang="en-US" dirty="0" err="1"/>
              <a:t>pohranu</a:t>
            </a:r>
            <a:r>
              <a:rPr lang="en-US" dirty="0"/>
              <a:t>, I / O </a:t>
            </a:r>
            <a:r>
              <a:rPr lang="en-US" dirty="0" err="1"/>
              <a:t>sustav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4065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06EFE7-AB73-4287-9397-2E28A54D04BD}"/>
              </a:ext>
            </a:extLst>
          </p:cNvPr>
          <p:cNvSpPr txBox="1"/>
          <p:nvPr/>
        </p:nvSpPr>
        <p:spPr>
          <a:xfrm>
            <a:off x="453006" y="536896"/>
            <a:ext cx="2476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Túró Rudi –Sándor Klein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39400-94D8-4A6B-A47E-E38FEDC15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1" y="3523593"/>
            <a:ext cx="3580598" cy="2557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7FBF8D-60F5-4E90-A906-D552FEA62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52" y="3442134"/>
            <a:ext cx="3580601" cy="2557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B410FA-17BD-407A-B677-5A06D063E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93" y="1076409"/>
            <a:ext cx="2032318" cy="1524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9A135F-66BD-4F2A-9D86-2AD924463835}"/>
              </a:ext>
            </a:extLst>
          </p:cNvPr>
          <p:cNvSpPr txBox="1"/>
          <p:nvPr/>
        </p:nvSpPr>
        <p:spPr>
          <a:xfrm>
            <a:off x="453006" y="1736202"/>
            <a:ext cx="4760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Slatko-kiseli</a:t>
            </a:r>
            <a:r>
              <a:rPr lang="en-US" dirty="0"/>
              <a:t> </a:t>
            </a:r>
            <a:r>
              <a:rPr lang="en-US" dirty="0" err="1"/>
              <a:t>svježi</a:t>
            </a:r>
            <a:r>
              <a:rPr lang="en-US" dirty="0"/>
              <a:t> sir </a:t>
            </a:r>
            <a:r>
              <a:rPr lang="en-US" dirty="0" err="1"/>
              <a:t>presvučen</a:t>
            </a:r>
            <a:r>
              <a:rPr lang="en-US" dirty="0"/>
              <a:t> </a:t>
            </a:r>
            <a:r>
              <a:rPr lang="en-US" dirty="0" err="1"/>
              <a:t>kakao</a:t>
            </a:r>
            <a:r>
              <a:rPr lang="en-US" dirty="0"/>
              <a:t> </a:t>
            </a:r>
            <a:r>
              <a:rPr lang="en-US" dirty="0" err="1"/>
              <a:t>masom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najpopularnijih</a:t>
            </a:r>
            <a:r>
              <a:rPr lang="en-US" dirty="0"/>
              <a:t> </a:t>
            </a:r>
            <a:r>
              <a:rPr lang="en-US" dirty="0" err="1"/>
              <a:t>mađarskih</a:t>
            </a:r>
            <a:r>
              <a:rPr lang="en-US" dirty="0"/>
              <a:t> </a:t>
            </a:r>
            <a:r>
              <a:rPr lang="en-US" dirty="0" err="1"/>
              <a:t>slastica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57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8F033-F2A7-433D-BFF1-65549E00D9C3}"/>
              </a:ext>
            </a:extLst>
          </p:cNvPr>
          <p:cNvSpPr txBox="1"/>
          <p:nvPr/>
        </p:nvSpPr>
        <p:spPr>
          <a:xfrm>
            <a:off x="453006" y="536896"/>
            <a:ext cx="2720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Helikopter –Oszkár Asbóth </a:t>
            </a:r>
          </a:p>
          <a:p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B9CAC-FC30-4CA1-AFBD-0D14AEFCF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43" y="3650608"/>
            <a:ext cx="4376538" cy="2431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0A9156-9766-452E-93D8-9851E7F22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80" y="771660"/>
            <a:ext cx="3309864" cy="24357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B07ACF-BB4A-4F4E-BDE6-411FEDB85435}"/>
              </a:ext>
            </a:extLst>
          </p:cNvPr>
          <p:cNvSpPr txBox="1"/>
          <p:nvPr/>
        </p:nvSpPr>
        <p:spPr>
          <a:xfrm>
            <a:off x="0" y="1840954"/>
            <a:ext cx="7218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Stvorio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ga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je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inženjer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Oszkár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Asbóth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kao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rezultat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eksperimentiranja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s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krutim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vijkom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Prv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je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polet</a:t>
            </a: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 9.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rujna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1928. s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jednog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mjesta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okomito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prema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gore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222222"/>
                </a:solidFill>
                <a:latin typeface="arial" panose="020B0604020202020204" pitchFamily="34" charset="0"/>
              </a:rPr>
              <a:t>Letjelicom se moralo vodoravno upravljati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1143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2BFA42-B8F1-4A28-BB71-1C212776058A}"/>
              </a:ext>
            </a:extLst>
          </p:cNvPr>
          <p:cNvSpPr txBox="1"/>
          <p:nvPr/>
        </p:nvSpPr>
        <p:spPr>
          <a:xfrm>
            <a:off x="453006" y="536896"/>
            <a:ext cx="2744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Rubikova kocka–Ernő Rubik</a:t>
            </a:r>
          </a:p>
          <a:p>
            <a:endParaRPr lang="hu-HU" dirty="0"/>
          </a:p>
          <a:p>
            <a:r>
              <a:rPr lang="hu-HU" dirty="0"/>
              <a:t>Prvo ime: Magična kocka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73D72-610E-4DEF-8261-B79631C8F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18" y="906228"/>
            <a:ext cx="2826396" cy="2826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568163-0D59-4F45-A0F0-752450BF9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38" y="3826953"/>
            <a:ext cx="4901967" cy="27573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4DB933-7C74-420D-9CCD-3CFBC4AFD484}"/>
              </a:ext>
            </a:extLst>
          </p:cNvPr>
          <p:cNvSpPr txBox="1"/>
          <p:nvPr/>
        </p:nvSpPr>
        <p:spPr>
          <a:xfrm>
            <a:off x="453006" y="2185203"/>
            <a:ext cx="3548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Trodimenzionalna</a:t>
            </a:r>
            <a:r>
              <a:rPr lang="en-US" dirty="0"/>
              <a:t> </a:t>
            </a:r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igra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Izumio</a:t>
            </a:r>
            <a:r>
              <a:rPr lang="en-US" dirty="0"/>
              <a:t> </a:t>
            </a:r>
            <a:r>
              <a:rPr lang="en-US" dirty="0" err="1"/>
              <a:t>ju</a:t>
            </a:r>
            <a:r>
              <a:rPr lang="en-US" dirty="0"/>
              <a:t> je 1974. ml. </a:t>
            </a:r>
            <a:r>
              <a:rPr lang="en-US" dirty="0" err="1"/>
              <a:t>Ernő</a:t>
            </a:r>
            <a:r>
              <a:rPr lang="en-US" dirty="0"/>
              <a:t> Rubik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Prostorna</a:t>
            </a:r>
            <a:r>
              <a:rPr lang="en-US" dirty="0"/>
              <a:t> </a:t>
            </a:r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igra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5407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2BFA42-B8F1-4A28-BB71-1C212776058A}"/>
              </a:ext>
            </a:extLst>
          </p:cNvPr>
          <p:cNvSpPr txBox="1"/>
          <p:nvPr/>
        </p:nvSpPr>
        <p:spPr>
          <a:xfrm>
            <a:off x="453006" y="536896"/>
            <a:ext cx="322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Vitamin C – Albert Szent-Györgyi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5D5F5-356C-4680-9D0F-C5E8B40BC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t="19577" r="13348" b="31189"/>
          <a:stretch/>
        </p:blipFill>
        <p:spPr>
          <a:xfrm>
            <a:off x="7843443" y="1073791"/>
            <a:ext cx="2953188" cy="1925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CECA1A-45F2-47D6-B14C-5E288C562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82" y="3487723"/>
            <a:ext cx="4357033" cy="2904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59966-9E56-4A93-8BF5-47C9CEDBC0C6}"/>
              </a:ext>
            </a:extLst>
          </p:cNvPr>
          <p:cNvSpPr txBox="1"/>
          <p:nvPr/>
        </p:nvSpPr>
        <p:spPr>
          <a:xfrm>
            <a:off x="562062" y="2206305"/>
            <a:ext cx="4615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Dobio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je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Nobelovu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nagradu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za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medicinu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Proučavao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je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biološke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učinke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vitamina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Otkriven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1920-ih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heksuronski</a:t>
            </a:r>
            <a:endParaRPr lang="hu-HU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BCE6782AC1D499410455CE7C99EE2" ma:contentTypeVersion="8" ma:contentTypeDescription="Create a new document." ma:contentTypeScope="" ma:versionID="778716b8e52f51b6fce06203fdbe5e5c">
  <xsd:schema xmlns:xsd="http://www.w3.org/2001/XMLSchema" xmlns:xs="http://www.w3.org/2001/XMLSchema" xmlns:p="http://schemas.microsoft.com/office/2006/metadata/properties" xmlns:ns3="95371f82-d52e-4490-ba78-112fac02e167" targetNamespace="http://schemas.microsoft.com/office/2006/metadata/properties" ma:root="true" ma:fieldsID="67d4b997fd5b5e7d14f0438c0a1c4e14" ns3:_="">
    <xsd:import namespace="95371f82-d52e-4490-ba78-112fac02e1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71f82-d52e-4490-ba78-112fac02e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1C4344-94A5-4E4D-8365-2CDC6F3A4E2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5371f82-d52e-4490-ba78-112fac02e16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EA8AD2-6D8A-4771-8E53-A34CC8B58E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077950-1694-4714-844C-DBFD36621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71f82-d52e-4490-ba78-112fac02e1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199</Words>
  <Application>Microsoft Office PowerPoint</Application>
  <PresentationFormat>Široki zaslon</PresentationFormat>
  <Paragraphs>38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arial</vt:lpstr>
      <vt:lpstr>Arial Rounded MT Bold</vt:lpstr>
      <vt:lpstr>Calibri</vt:lpstr>
      <vt:lpstr>Calibri Light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Botond Fercsik</dc:creator>
  <cp:lastModifiedBy>IRENA ČIPRAKOVIĆ</cp:lastModifiedBy>
  <cp:revision>87</cp:revision>
  <dcterms:created xsi:type="dcterms:W3CDTF">2019-11-25T17:05:56Z</dcterms:created>
  <dcterms:modified xsi:type="dcterms:W3CDTF">2021-01-26T20:00:43Z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0x01010005DBCE6782AC1D499410455CE7C99EE2</vt:lpwstr>
  </property>
</Properties>
</file>