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43A204-10D7-4886-9D03-F6D494C4F566}" type="datetimeFigureOut">
              <a:rPr lang="hr-HR" smtClean="0"/>
              <a:pPr/>
              <a:t>8.1.2021.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204-10D7-4886-9D03-F6D494C4F566}" type="datetimeFigureOut">
              <a:rPr lang="hr-HR" smtClean="0"/>
              <a:pPr/>
              <a:t>8.1.2021.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204-10D7-4886-9D03-F6D494C4F566}" type="datetimeFigureOut">
              <a:rPr lang="hr-HR" smtClean="0"/>
              <a:pPr/>
              <a:t>8.1.2021.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204-10D7-4886-9D03-F6D494C4F566}" type="datetimeFigureOut">
              <a:rPr lang="hr-HR" smtClean="0"/>
              <a:pPr/>
              <a:t>8.1.2021.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204-10D7-4886-9D03-F6D494C4F566}" type="datetimeFigureOut">
              <a:rPr lang="hr-HR" smtClean="0"/>
              <a:pPr/>
              <a:t>8.1.2021.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204-10D7-4886-9D03-F6D494C4F566}" type="datetimeFigureOut">
              <a:rPr lang="hr-HR" smtClean="0"/>
              <a:pPr/>
              <a:t>8.1.2021.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204-10D7-4886-9D03-F6D494C4F566}" type="datetimeFigureOut">
              <a:rPr lang="hr-HR" smtClean="0"/>
              <a:pPr/>
              <a:t>8.1.2021.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204-10D7-4886-9D03-F6D494C4F566}" type="datetimeFigureOut">
              <a:rPr lang="hr-HR" smtClean="0"/>
              <a:pPr/>
              <a:t>8.1.2021.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204-10D7-4886-9D03-F6D494C4F566}" type="datetimeFigureOut">
              <a:rPr lang="hr-HR" smtClean="0"/>
              <a:pPr/>
              <a:t>8.1.2021.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943A204-10D7-4886-9D03-F6D494C4F566}" type="datetimeFigureOut">
              <a:rPr lang="hr-HR" smtClean="0"/>
              <a:pPr/>
              <a:t>8.1.2021.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43A204-10D7-4886-9D03-F6D494C4F566}" type="datetimeFigureOut">
              <a:rPr lang="hr-HR" smtClean="0"/>
              <a:pPr/>
              <a:t>8.1.2021.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43A204-10D7-4886-9D03-F6D494C4F566}" type="datetimeFigureOut">
              <a:rPr lang="hr-HR" smtClean="0"/>
              <a:pPr/>
              <a:t>8.1.2021.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67246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 descr="Povezana sli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717032"/>
            <a:ext cx="2705100" cy="1685926"/>
          </a:xfrm>
          <a:prstGeom prst="rect">
            <a:avLst/>
          </a:prstGeom>
          <a:noFill/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457700"/>
            <a:ext cx="53721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927598"/>
              </p:ext>
            </p:extLst>
          </p:nvPr>
        </p:nvGraphicFramePr>
        <p:xfrm>
          <a:off x="1403649" y="2276871"/>
          <a:ext cx="5688630" cy="230425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8962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62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962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FRANCIAORSZÁG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HOLANDIA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íRORSZÁG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NÉMETORSZÁG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LUXEMBOURG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GÖRÖGORSZÁG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ITÁLIA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EGYESÜLT KIRÁLYSÁG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SPANYOLORSZÁG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/>
                        <a:t>BELGIUM</a:t>
                      </a:r>
                      <a:endParaRPr lang="hr-H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DÁNIA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PORTUGÁLIA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536504" cy="377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171825"/>
            <a:ext cx="44958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96952"/>
            <a:ext cx="8049731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27784" y="404664"/>
            <a:ext cx="3816424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400" dirty="0"/>
              <a:t>AZ IDŐVONALAT ÉVEK SZERINT OSZD FEL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1720" y="1556792"/>
            <a:ext cx="5688632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400" dirty="0"/>
              <a:t>Ha kész, </a:t>
            </a:r>
            <a:r>
              <a:rPr lang="hr-HR" sz="2400" dirty="0" smtClean="0"/>
              <a:t>küldj </a:t>
            </a:r>
            <a:r>
              <a:rPr lang="hr-HR" sz="2400" dirty="0"/>
              <a:t>egy képet az elkészült feladatról erre az email </a:t>
            </a:r>
            <a:r>
              <a:rPr lang="hr-HR" sz="2400"/>
              <a:t>címre</a:t>
            </a:r>
            <a:r>
              <a:rPr lang="hr-HR" sz="2400" smtClean="0"/>
              <a:t>:.............................</a:t>
            </a:r>
            <a:endParaRPr lang="hr-HR" sz="2400" dirty="0"/>
          </a:p>
        </p:txBody>
      </p:sp>
      <p:pic>
        <p:nvPicPr>
          <p:cNvPr id="1026" name="Picture 2" descr="Slikovni rezultat za timeline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943"/>
            <a:ext cx="3131840" cy="2420057"/>
          </a:xfrm>
          <a:prstGeom prst="rect">
            <a:avLst/>
          </a:prstGeom>
          <a:noFill/>
        </p:spPr>
      </p:pic>
      <p:pic>
        <p:nvPicPr>
          <p:cNvPr id="1028" name="Picture 4" descr="Slikovni rezultat za timeline exam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573016"/>
            <a:ext cx="4163616" cy="3122712"/>
          </a:xfrm>
          <a:prstGeom prst="rect">
            <a:avLst/>
          </a:prstGeom>
          <a:noFill/>
        </p:spPr>
      </p:pic>
      <p:pic>
        <p:nvPicPr>
          <p:cNvPr id="1030" name="Picture 6" descr="Slikovni rezultat za timeline examp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509120"/>
            <a:ext cx="2939512" cy="2142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33</Words>
  <Application>Microsoft Office PowerPoint</Application>
  <PresentationFormat>Diavetítés a képernyőre (4:3 oldalarány)</PresentationFormat>
  <Paragraphs>14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Concourse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Simunovic</dc:creator>
  <cp:lastModifiedBy>MSZÁgi</cp:lastModifiedBy>
  <cp:revision>14</cp:revision>
  <dcterms:created xsi:type="dcterms:W3CDTF">2019-01-18T08:48:37Z</dcterms:created>
  <dcterms:modified xsi:type="dcterms:W3CDTF">2021-01-08T09:30:02Z</dcterms:modified>
</cp:coreProperties>
</file>