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76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34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60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811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18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47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681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0610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21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18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188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72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12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84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9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63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677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CDEE-EF5B-43AA-9061-86ADE781DB3A}" type="datetimeFigureOut">
              <a:rPr lang="hu-HU" smtClean="0"/>
              <a:pPr/>
              <a:t>2021. 01. 26.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5ADA-3FDA-44E0-9A50-CA264B1E04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6085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E35EFB-8AF4-40F6-9B8F-E823DDA9C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Hungarizmi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D161717-8C6C-43C9-96C7-DEA06909EF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Izradili:	Iglai Zsófia </a:t>
            </a:r>
          </a:p>
          <a:p>
            <a:r>
              <a:rPr lang="hu-HU" dirty="0" err="1"/>
              <a:t>Tóbi</a:t>
            </a:r>
            <a:r>
              <a:rPr lang="hu-HU" dirty="0"/>
              <a:t> Dorina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C48FC87-C01A-46C1-8D28-CBD7ECC44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767332" cy="14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7F69C7-3A95-421B-B4DD-DB6153AC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817883"/>
            <a:ext cx="9613861" cy="1080938"/>
          </a:xfrm>
        </p:spPr>
        <p:txBody>
          <a:bodyPr/>
          <a:lstStyle/>
          <a:p>
            <a:r>
              <a:rPr lang="hu-HU" dirty="0"/>
              <a:t>Sport: Ferenc Puskás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34DBDA-5DF6-42E2-8FDF-16EFD9742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Mađarska reprezentacija, olimpijski prvak</a:t>
            </a:r>
          </a:p>
          <a:p>
            <a:r>
              <a:rPr lang="hu-HU" dirty="0"/>
              <a:t>Kapetan zlatne momčadi</a:t>
            </a:r>
          </a:p>
          <a:p>
            <a:r>
              <a:rPr lang="hu-HU" dirty="0"/>
              <a:t>Epska zvijezda Real Madrida</a:t>
            </a:r>
          </a:p>
          <a:p>
            <a:r>
              <a:rPr lang="hu-HU" dirty="0"/>
              <a:t>Njegov rad je jedinstven</a:t>
            </a:r>
          </a:p>
          <a:p>
            <a:r>
              <a:rPr lang="hu-HU" dirty="0"/>
              <a:t>Svjetski poznat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EA774AB-C709-4D85-8763-DECCA980FB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9782" y="2176462"/>
            <a:ext cx="1828800" cy="25050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2DE8899-82F3-4890-A333-81EAE4B351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6746">
            <a:off x="6561715" y="3377593"/>
            <a:ext cx="18764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598541-833D-4344-A482-49FDB523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János Neumann: računala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A5BE94-F06A-4962-8ABB-D891B9712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847315" cy="3599316"/>
          </a:xfrm>
        </p:spPr>
        <p:txBody>
          <a:bodyPr/>
          <a:lstStyle/>
          <a:p>
            <a:r>
              <a:rPr lang="en-US" dirty="0" err="1"/>
              <a:t>Neumannovi</a:t>
            </a:r>
            <a:r>
              <a:rPr lang="en-US" dirty="0"/>
              <a:t> </a:t>
            </a:r>
            <a:r>
              <a:rPr lang="en-US" dirty="0" err="1"/>
              <a:t>principi</a:t>
            </a:r>
            <a:r>
              <a:rPr lang="en-US" dirty="0"/>
              <a:t> 1945</a:t>
            </a:r>
          </a:p>
          <a:p>
            <a:r>
              <a:rPr lang="en-US" dirty="0" err="1"/>
              <a:t>Osnove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računalu</a:t>
            </a:r>
            <a:endParaRPr lang="en-US" dirty="0"/>
          </a:p>
          <a:p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, </a:t>
            </a:r>
            <a:r>
              <a:rPr lang="en-US" dirty="0" err="1"/>
              <a:t>prijenosna</a:t>
            </a:r>
            <a:r>
              <a:rPr lang="en-US" dirty="0"/>
              <a:t> </a:t>
            </a:r>
            <a:r>
              <a:rPr lang="en-US" dirty="0" err="1"/>
              <a:t>računala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telefoni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strukturu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255E26A-D9A4-454F-87D2-F4EAEF7DC3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2276" y="3245402"/>
            <a:ext cx="3775045" cy="20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799CC7-3D15-4D0E-B2A9-141F8A5F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Zsolnay porculan i keramika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4583A0-753E-4135-97F7-60C6ACC1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92291"/>
            <a:ext cx="9613861" cy="3599316"/>
          </a:xfrm>
        </p:spPr>
        <p:txBody>
          <a:bodyPr/>
          <a:lstStyle/>
          <a:p>
            <a:r>
              <a:rPr lang="en-US" dirty="0" err="1"/>
              <a:t>Simbol</a:t>
            </a:r>
            <a:r>
              <a:rPr lang="en-US" dirty="0"/>
              <a:t> je </a:t>
            </a:r>
            <a:r>
              <a:rPr lang="en-US" dirty="0" err="1"/>
              <a:t>stalnog</a:t>
            </a:r>
            <a:r>
              <a:rPr lang="en-US" dirty="0"/>
              <a:t> </a:t>
            </a:r>
            <a:r>
              <a:rPr lang="en-US" dirty="0" err="1"/>
              <a:t>obnavljanja</a:t>
            </a:r>
            <a:r>
              <a:rPr lang="en-US" dirty="0"/>
              <a:t> </a:t>
            </a:r>
            <a:r>
              <a:rPr lang="en-US" dirty="0" err="1"/>
              <a:t>umjetničke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endParaRPr lang="en-US" dirty="0"/>
          </a:p>
          <a:p>
            <a:r>
              <a:rPr lang="en-US" dirty="0" err="1"/>
              <a:t>Kvalitetna</a:t>
            </a:r>
            <a:r>
              <a:rPr lang="en-US" dirty="0"/>
              <a:t>, </a:t>
            </a:r>
            <a:r>
              <a:rPr lang="en-US" dirty="0" err="1"/>
              <a:t>jedinstvena</a:t>
            </a:r>
            <a:r>
              <a:rPr lang="en-US" dirty="0"/>
              <a:t> </a:t>
            </a:r>
            <a:r>
              <a:rPr lang="en-US" dirty="0" err="1"/>
              <a:t>estetika</a:t>
            </a:r>
            <a:endParaRPr lang="en-US" dirty="0"/>
          </a:p>
          <a:p>
            <a:r>
              <a:rPr lang="en-US" dirty="0" err="1"/>
              <a:t>Pravi</a:t>
            </a:r>
            <a:r>
              <a:rPr lang="en-US" dirty="0"/>
              <a:t> duh, </a:t>
            </a:r>
            <a:r>
              <a:rPr lang="en-US" dirty="0" err="1"/>
              <a:t>kultura</a:t>
            </a:r>
            <a:r>
              <a:rPr lang="en-US" dirty="0"/>
              <a:t> se </a:t>
            </a:r>
            <a:r>
              <a:rPr lang="en-US" dirty="0" err="1"/>
              <a:t>razvila</a:t>
            </a:r>
            <a:endParaRPr lang="en-US" dirty="0"/>
          </a:p>
          <a:p>
            <a:r>
              <a:rPr lang="en-US" dirty="0" err="1"/>
              <a:t>Sudjelovanje</a:t>
            </a:r>
            <a:r>
              <a:rPr lang="en-US" dirty="0"/>
              <a:t> </a:t>
            </a:r>
            <a:r>
              <a:rPr lang="en-US" dirty="0" err="1"/>
              <a:t>renomiranih</a:t>
            </a:r>
            <a:r>
              <a:rPr lang="en-US" dirty="0"/>
              <a:t> </a:t>
            </a:r>
            <a:r>
              <a:rPr lang="en-US" dirty="0" err="1"/>
              <a:t>umjetnika</a:t>
            </a:r>
            <a:r>
              <a:rPr lang="en-US" dirty="0"/>
              <a:t>: -Ferenc Martyn</a:t>
            </a:r>
          </a:p>
          <a:p>
            <a:r>
              <a:rPr lang="en-US" dirty="0"/>
              <a:t>-</a:t>
            </a:r>
            <a:r>
              <a:rPr lang="en-US" dirty="0" err="1"/>
              <a:t>József</a:t>
            </a:r>
            <a:r>
              <a:rPr lang="en-US" dirty="0"/>
              <a:t> </a:t>
            </a:r>
            <a:r>
              <a:rPr lang="en-US" dirty="0" err="1"/>
              <a:t>Rippl-Rónai</a:t>
            </a:r>
            <a:endParaRPr lang="en-US" dirty="0"/>
          </a:p>
          <a:p>
            <a:r>
              <a:rPr lang="en-US" dirty="0"/>
              <a:t>  -Victor </a:t>
            </a:r>
            <a:r>
              <a:rPr lang="en-US" dirty="0" err="1"/>
              <a:t>Vasarely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E69CDD1-5778-4A46-99E2-7DB6DD5BD5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7436">
            <a:off x="8711747" y="4560982"/>
            <a:ext cx="3344418" cy="187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F296F2-BE2E-425D-BAE5-017DD668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Kulturno nasljeđe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D7D7A8-325F-480D-BD23-68160297D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Matyó narodna umjetnost</a:t>
            </a:r>
          </a:p>
          <a:p>
            <a:r>
              <a:rPr lang="hu-HU" dirty="0"/>
              <a:t>Herend porculan</a:t>
            </a:r>
          </a:p>
          <a:p>
            <a:r>
              <a:rPr lang="hu-HU" dirty="0"/>
              <a:t>Mohácsi busójárás</a:t>
            </a:r>
          </a:p>
          <a:p>
            <a:r>
              <a:rPr lang="hu-HU" dirty="0"/>
              <a:t>Hortobágy</a:t>
            </a:r>
          </a:p>
        </p:txBody>
      </p:sp>
    </p:spTree>
    <p:extLst>
      <p:ext uri="{BB962C8B-B14F-4D97-AF65-F5344CB8AC3E}">
        <p14:creationId xmlns:p14="http://schemas.microsoft.com/office/powerpoint/2010/main" val="248839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AAB255-F448-44C0-88AE-DBF546DA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Matyó narodna umjetnost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DC2958-566C-487C-B188-63D81E95C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Kraj 19. stoljeća</a:t>
            </a:r>
          </a:p>
          <a:p>
            <a:r>
              <a:rPr lang="hu-HU" dirty="0"/>
              <a:t>Vez</a:t>
            </a:r>
          </a:p>
          <a:p>
            <a:r>
              <a:rPr lang="hu-HU" dirty="0"/>
              <a:t>Motivi</a:t>
            </a:r>
          </a:p>
          <a:p>
            <a:r>
              <a:rPr lang="hu-HU" dirty="0"/>
              <a:t>Tradicionalna nošnja Matyó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B0773BF-FB72-4323-90C0-44420C464F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25214">
            <a:off x="8641916" y="2453638"/>
            <a:ext cx="2044556" cy="307242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2642B2A-191F-4792-B316-B7A9C7CB6B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964" y="3523611"/>
            <a:ext cx="3069359" cy="20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A4324E-D800-4B84-83E6-CDC4A52A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Herend porculan: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9E31D55-636C-46EB-B52B-217CCF08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1777. tvornica porculana</a:t>
            </a:r>
          </a:p>
          <a:p>
            <a:r>
              <a:rPr lang="hu-HU" dirty="0"/>
              <a:t>Hollóháza iz županije Borsod-Abauj-Zemplen</a:t>
            </a:r>
          </a:p>
          <a:p>
            <a:r>
              <a:rPr lang="hu-HU" dirty="0"/>
              <a:t>Visoka kvaliteta</a:t>
            </a:r>
          </a:p>
          <a:p>
            <a:r>
              <a:rPr lang="hu-HU" dirty="0"/>
              <a:t>Ukusno uređena</a:t>
            </a:r>
          </a:p>
          <a:p>
            <a:r>
              <a:rPr lang="hu-HU" dirty="0"/>
              <a:t>Svjetski poznat (npr .: Japan, SAD, Australija)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7C5CCBF-C883-4629-801A-F92BDFA9DF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0847">
            <a:off x="7940480" y="2819286"/>
            <a:ext cx="3779838" cy="20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BAC151-7859-494D-802D-0C9179371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Mohácsi búsójárás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C646D1-F965-417B-830B-5A22A67CB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Pripada</a:t>
            </a:r>
            <a:r>
              <a:rPr lang="en-US" dirty="0"/>
              <a:t> </a:t>
            </a:r>
            <a:r>
              <a:rPr lang="hr-HR" dirty="0"/>
              <a:t>maskenbalu</a:t>
            </a:r>
            <a:r>
              <a:rPr lang="en-US" dirty="0"/>
              <a:t>, </a:t>
            </a:r>
            <a:r>
              <a:rPr lang="en-US" dirty="0" err="1"/>
              <a:t>čeka</a:t>
            </a:r>
            <a:r>
              <a:rPr lang="hr-HR" dirty="0"/>
              <a:t>nje</a:t>
            </a:r>
            <a:r>
              <a:rPr lang="en-US" dirty="0"/>
              <a:t> </a:t>
            </a:r>
            <a:r>
              <a:rPr lang="en-US" dirty="0" err="1"/>
              <a:t>proljeć</a:t>
            </a:r>
            <a:r>
              <a:rPr lang="hr-HR" dirty="0"/>
              <a:t>a</a:t>
            </a:r>
            <a:endParaRPr lang="en-US" dirty="0"/>
          </a:p>
          <a:p>
            <a:r>
              <a:rPr lang="en-US" dirty="0" err="1"/>
              <a:t>Haljina</a:t>
            </a:r>
            <a:r>
              <a:rPr lang="en-US" dirty="0"/>
              <a:t> od </a:t>
            </a:r>
            <a:r>
              <a:rPr lang="en-US" dirty="0" err="1"/>
              <a:t>ovčje</a:t>
            </a:r>
            <a:r>
              <a:rPr lang="en-US" dirty="0"/>
              <a:t> </a:t>
            </a:r>
            <a:r>
              <a:rPr lang="en-US" dirty="0" err="1"/>
              <a:t>kože</a:t>
            </a:r>
            <a:r>
              <a:rPr lang="en-US" dirty="0"/>
              <a:t>, </a:t>
            </a:r>
            <a:r>
              <a:rPr lang="en-US" dirty="0" err="1"/>
              <a:t>umjetna</a:t>
            </a:r>
            <a:r>
              <a:rPr lang="en-US" dirty="0"/>
              <a:t> </a:t>
            </a:r>
            <a:r>
              <a:rPr lang="en-US" dirty="0" err="1"/>
              <a:t>koža</a:t>
            </a:r>
            <a:r>
              <a:rPr lang="en-US" dirty="0"/>
              <a:t>, </a:t>
            </a:r>
            <a:r>
              <a:rPr lang="en-US" dirty="0" err="1"/>
              <a:t>maska</a:t>
            </a:r>
            <a:r>
              <a:rPr lang="en-US" dirty="0"/>
              <a:t> za </a:t>
            </a:r>
            <a:r>
              <a:rPr lang="en-US" dirty="0" err="1"/>
              <a:t>žalovanje</a:t>
            </a:r>
            <a:endParaRPr lang="en-US" dirty="0"/>
          </a:p>
          <a:p>
            <a:r>
              <a:rPr lang="en-US" dirty="0" err="1"/>
              <a:t>Uređaji</a:t>
            </a:r>
            <a:r>
              <a:rPr lang="en-US" dirty="0"/>
              <a:t> za </a:t>
            </a:r>
            <a:r>
              <a:rPr lang="en-US" dirty="0" err="1"/>
              <a:t>stvaranje</a:t>
            </a:r>
            <a:r>
              <a:rPr lang="en-US" dirty="0"/>
              <a:t> </a:t>
            </a:r>
            <a:r>
              <a:rPr lang="en-US" dirty="0" err="1"/>
              <a:t>zvuka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B7D46B5-AFAE-4F8F-8F9A-BE472AC066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7578">
            <a:off x="6419273" y="3681496"/>
            <a:ext cx="3486150" cy="21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3AE1F4-7D7A-4B29-9A34-997C8B96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Hortobágy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18E429-777C-4E14-BC52-7ABBFDF47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849788" cy="3599316"/>
          </a:xfrm>
        </p:spPr>
        <p:txBody>
          <a:bodyPr/>
          <a:lstStyle/>
          <a:p>
            <a:r>
              <a:rPr lang="hu-HU" dirty="0"/>
              <a:t>Najveći travnjak u Europi</a:t>
            </a:r>
          </a:p>
          <a:p>
            <a:r>
              <a:rPr lang="hu-HU" dirty="0"/>
              <a:t>pastirske zajednice</a:t>
            </a:r>
          </a:p>
          <a:p>
            <a:r>
              <a:rPr lang="hu-HU" dirty="0"/>
              <a:t>Čista biološka raznolikost</a:t>
            </a:r>
          </a:p>
          <a:p>
            <a:r>
              <a:rPr lang="hu-HU"/>
              <a:t>Izvanredan primjer skladnog suživota čovjeka i prirode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396CC3C-1903-4BC7-B030-D2AE268A66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5073" y="2388474"/>
            <a:ext cx="2966605" cy="2081051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D8BEFD6-642B-45CB-9083-B2595DFBC4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347" y="4469525"/>
            <a:ext cx="2466975" cy="1847850"/>
          </a:xfrm>
          <a:prstGeom prst="rect">
            <a:avLst/>
          </a:prstGeom>
        </p:spPr>
      </p:pic>
      <p:pic>
        <p:nvPicPr>
          <p:cNvPr id="2049" name="DefaultOcx"/>
          <p:cNvPicPr preferRelativeResize="0">
            <a:picLocks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01913" cy="455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4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5864BA-A070-488E-84D4-38EEDE90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Hrana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E2E70F-CD4F-4DC1-8176-8A461851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77214"/>
            <a:ext cx="9613861" cy="3599316"/>
          </a:xfrm>
        </p:spPr>
        <p:txBody>
          <a:bodyPr>
            <a:normAutofit/>
          </a:bodyPr>
          <a:lstStyle/>
          <a:p>
            <a:r>
              <a:rPr lang="en-US" dirty="0"/>
              <a:t>Csabai </a:t>
            </a:r>
            <a:r>
              <a:rPr lang="en-US" dirty="0" err="1"/>
              <a:t>kobasica</a:t>
            </a:r>
            <a:endParaRPr lang="en-US" dirty="0"/>
          </a:p>
          <a:p>
            <a:r>
              <a:rPr lang="en-US" dirty="0" err="1"/>
              <a:t>Zimska</a:t>
            </a:r>
            <a:r>
              <a:rPr lang="en-US" dirty="0"/>
              <a:t> </a:t>
            </a:r>
            <a:r>
              <a:rPr lang="en-US" dirty="0" err="1"/>
              <a:t>salama</a:t>
            </a:r>
            <a:endParaRPr lang="en-US" dirty="0"/>
          </a:p>
          <a:p>
            <a:r>
              <a:rPr lang="en-US" dirty="0" err="1"/>
              <a:t>Egri</a:t>
            </a:r>
            <a:r>
              <a:rPr lang="en-US" dirty="0"/>
              <a:t> </a:t>
            </a:r>
            <a:r>
              <a:rPr lang="en-US" dirty="0" err="1"/>
              <a:t>Bikavér</a:t>
            </a:r>
            <a:endParaRPr lang="en-US" dirty="0"/>
          </a:p>
          <a:p>
            <a:r>
              <a:rPr lang="en-US" dirty="0"/>
              <a:t>Unicum</a:t>
            </a:r>
          </a:p>
          <a:p>
            <a:r>
              <a:rPr lang="en-US" dirty="0" err="1"/>
              <a:t>Kalocsai</a:t>
            </a:r>
            <a:r>
              <a:rPr lang="en-US" dirty="0"/>
              <a:t> </a:t>
            </a:r>
            <a:r>
              <a:rPr lang="en-US" dirty="0" err="1"/>
              <a:t>crvena</a:t>
            </a:r>
            <a:r>
              <a:rPr lang="en-US" dirty="0"/>
              <a:t> paprika</a:t>
            </a:r>
          </a:p>
          <a:p>
            <a:r>
              <a:rPr lang="en-US" dirty="0" err="1"/>
              <a:t>Dimnjačarska</a:t>
            </a:r>
            <a:r>
              <a:rPr lang="en-US" dirty="0"/>
              <a:t> torta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4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BA0F7F-B18D-4D36-85A0-9A7A08E5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Csabai kobasica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FE074F-6CD6-4090-8DDC-9D255FC6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1809. </a:t>
            </a:r>
            <a:r>
              <a:rPr lang="en-US" dirty="0" err="1"/>
              <a:t>upotreba</a:t>
            </a:r>
            <a:r>
              <a:rPr lang="en-US" dirty="0"/>
              <a:t> </a:t>
            </a:r>
            <a:r>
              <a:rPr lang="en-US" dirty="0" err="1"/>
              <a:t>ljute</a:t>
            </a:r>
            <a:r>
              <a:rPr lang="en-US" dirty="0"/>
              <a:t> </a:t>
            </a:r>
            <a:r>
              <a:rPr lang="en-US" dirty="0" err="1"/>
              <a:t>paprike</a:t>
            </a:r>
            <a:r>
              <a:rPr lang="en-US" dirty="0"/>
              <a:t> za </a:t>
            </a:r>
            <a:r>
              <a:rPr lang="en-US" dirty="0" err="1"/>
              <a:t>začin</a:t>
            </a:r>
            <a:endParaRPr lang="en-US" dirty="0"/>
          </a:p>
          <a:p>
            <a:r>
              <a:rPr lang="en-US" dirty="0" err="1"/>
              <a:t>Nasljeđivanje</a:t>
            </a:r>
            <a:r>
              <a:rPr lang="en-US" dirty="0"/>
              <a:t> </a:t>
            </a:r>
            <a:r>
              <a:rPr lang="en-US" dirty="0" err="1"/>
              <a:t>recepta</a:t>
            </a:r>
            <a:endParaRPr lang="en-US" dirty="0"/>
          </a:p>
          <a:p>
            <a:r>
              <a:rPr lang="hr-HR" dirty="0"/>
              <a:t>Rasprostranjenost</a:t>
            </a:r>
            <a:r>
              <a:rPr lang="en-US" dirty="0"/>
              <a:t>: </a:t>
            </a:r>
            <a:r>
              <a:rPr lang="en-US" dirty="0" err="1"/>
              <a:t>Karpatski</a:t>
            </a:r>
            <a:r>
              <a:rPr lang="en-US" dirty="0"/>
              <a:t> </a:t>
            </a:r>
            <a:r>
              <a:rPr lang="en-US" dirty="0" err="1"/>
              <a:t>bazen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                             </a:t>
            </a:r>
            <a:r>
              <a:rPr lang="en-US" dirty="0" err="1"/>
              <a:t>Australija</a:t>
            </a:r>
            <a:endParaRPr lang="en-US" dirty="0"/>
          </a:p>
          <a:p>
            <a:pPr marL="0" indent="0">
              <a:buNone/>
            </a:pPr>
            <a:r>
              <a:rPr lang="hr-HR" dirty="0"/>
              <a:t>                                </a:t>
            </a:r>
            <a:r>
              <a:rPr lang="en-US" dirty="0" err="1"/>
              <a:t>Sjeverna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Južna</a:t>
            </a:r>
            <a:r>
              <a:rPr lang="en-US" dirty="0"/>
              <a:t> Amerika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AC451B15-197F-4BF8-AB22-72B05A2F0E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35617">
            <a:off x="7666182" y="3192174"/>
            <a:ext cx="2899353" cy="23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EE411C-EAAE-4BCF-84A7-7EC3819EF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Zimska  salama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4EBC31-1FAA-445E-9A5F-C4EEB530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Ármin </a:t>
            </a:r>
            <a:r>
              <a:rPr lang="hu-HU" dirty="0" err="1"/>
              <a:t>Herz</a:t>
            </a:r>
            <a:endParaRPr lang="hu-HU" dirty="0"/>
          </a:p>
          <a:p>
            <a:r>
              <a:rPr lang="hu-HU" dirty="0"/>
              <a:t>Recept iz 19.stoljeća</a:t>
            </a:r>
          </a:p>
          <a:p>
            <a:r>
              <a:rPr lang="hu-HU" dirty="0"/>
              <a:t>vrhunska kvaliteta: -dimljeno na bukovini</a:t>
            </a:r>
          </a:p>
          <a:p>
            <a:r>
              <a:rPr lang="hu-HU" dirty="0"/>
              <a:t>-bijeli piment</a:t>
            </a:r>
          </a:p>
          <a:p>
            <a:r>
              <a:rPr lang="hu-HU" dirty="0"/>
              <a:t>-sivo-bijela plemenita plijesan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1A738CF-2ED2-4E45-B953-7874AB6FDB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9616">
            <a:off x="8685755" y="3979537"/>
            <a:ext cx="3216852" cy="216022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E020EFC-FA37-415E-8295-B7C2C822A0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96499">
            <a:off x="6587739" y="20934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496E7A-66F8-4E87-871E-F57BC870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Egri Bikavér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3B5682-2A02-4354-8590-4AF7220BB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Prvo</a:t>
            </a:r>
            <a:r>
              <a:rPr lang="en-US" dirty="0"/>
              <a:t> </a:t>
            </a:r>
            <a:r>
              <a:rPr lang="en-US" dirty="0" err="1"/>
              <a:t>moderno</a:t>
            </a:r>
            <a:r>
              <a:rPr lang="en-US" dirty="0"/>
              <a:t> vino </a:t>
            </a:r>
            <a:r>
              <a:rPr lang="en-US" dirty="0" err="1"/>
              <a:t>zaštićenog</a:t>
            </a:r>
            <a:r>
              <a:rPr lang="en-US" dirty="0"/>
              <a:t> </a:t>
            </a:r>
            <a:r>
              <a:rPr lang="en-US" dirty="0" err="1"/>
              <a:t>podrijetla</a:t>
            </a:r>
            <a:r>
              <a:rPr lang="en-US" dirty="0"/>
              <a:t> (1997)</a:t>
            </a:r>
          </a:p>
          <a:p>
            <a:r>
              <a:rPr lang="en-US" dirty="0" err="1"/>
              <a:t>crno</a:t>
            </a:r>
            <a:r>
              <a:rPr lang="en-US" dirty="0"/>
              <a:t> vino</a:t>
            </a:r>
          </a:p>
          <a:p>
            <a:r>
              <a:rPr lang="en-US" dirty="0"/>
              <a:t>Vino terroir: - </a:t>
            </a:r>
            <a:r>
              <a:rPr lang="en-US" dirty="0" err="1"/>
              <a:t>proizvodna</a:t>
            </a:r>
            <a:r>
              <a:rPr lang="en-US" dirty="0"/>
              <a:t> </a:t>
            </a:r>
            <a:r>
              <a:rPr lang="en-US" dirty="0" err="1"/>
              <a:t>područja</a:t>
            </a:r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mezoklima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odabir</a:t>
            </a:r>
            <a:r>
              <a:rPr lang="en-US" dirty="0"/>
              <a:t> </a:t>
            </a:r>
            <a:r>
              <a:rPr lang="en-US" dirty="0" err="1"/>
              <a:t>odgovarajućeg</a:t>
            </a:r>
            <a:r>
              <a:rPr lang="hr-HR" dirty="0"/>
              <a:t> grožđa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969FEE-95BF-400A-8F39-6CEEED7FD7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72584">
            <a:off x="7174490" y="2969057"/>
            <a:ext cx="2911619" cy="257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C87B7A-F330-42E7-8DC0-A1A11C5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4. Unicum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8ED115-23F5-4F18-AC8E-3D76D56BB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Spravio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1790. </a:t>
            </a:r>
            <a:r>
              <a:rPr lang="en-US" dirty="0" err="1"/>
              <a:t>godine</a:t>
            </a:r>
            <a:r>
              <a:rPr lang="en-US" dirty="0"/>
              <a:t> Josip II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predaka</a:t>
            </a:r>
            <a:r>
              <a:rPr lang="en-US" dirty="0"/>
              <a:t> </a:t>
            </a:r>
            <a:r>
              <a:rPr lang="en-US" dirty="0" err="1"/>
              <a:t>obitelji</a:t>
            </a:r>
            <a:r>
              <a:rPr lang="en-US" dirty="0"/>
              <a:t> </a:t>
            </a:r>
            <a:r>
              <a:rPr lang="en-US" dirty="0" err="1"/>
              <a:t>Zwack</a:t>
            </a:r>
            <a:endParaRPr lang="en-US" dirty="0"/>
          </a:p>
          <a:p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povijesti</a:t>
            </a:r>
            <a:r>
              <a:rPr lang="en-US" dirty="0"/>
              <a:t>, </a:t>
            </a:r>
            <a:r>
              <a:rPr lang="en-US" dirty="0" err="1"/>
              <a:t>kralju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poslužio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lijek</a:t>
            </a:r>
            <a:endParaRPr lang="hu-HU" dirty="0"/>
          </a:p>
          <a:p>
            <a:endParaRPr lang="hu-HU" dirty="0"/>
          </a:p>
          <a:p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gutljaja</a:t>
            </a:r>
            <a:r>
              <a:rPr lang="en-US" dirty="0"/>
              <a:t> </a:t>
            </a:r>
            <a:r>
              <a:rPr lang="en-US" dirty="0" err="1"/>
              <a:t>kralj</a:t>
            </a:r>
            <a:r>
              <a:rPr lang="en-US" dirty="0"/>
              <a:t> je </a:t>
            </a:r>
            <a:r>
              <a:rPr lang="en-US" dirty="0" err="1"/>
              <a:t>uzviknuo</a:t>
            </a:r>
            <a:r>
              <a:rPr lang="en-US" dirty="0"/>
              <a:t>: "</a:t>
            </a:r>
            <a:r>
              <a:rPr lang="en-US" dirty="0" err="1"/>
              <a:t>Dasistein</a:t>
            </a:r>
            <a:r>
              <a:rPr lang="en-US" dirty="0"/>
              <a:t> Unicum"</a:t>
            </a:r>
          </a:p>
          <a:p>
            <a:r>
              <a:rPr lang="en-US" dirty="0" err="1"/>
              <a:t>Popularan</a:t>
            </a:r>
            <a:r>
              <a:rPr lang="hr-HR" dirty="0"/>
              <a:t> je u </a:t>
            </a:r>
            <a:r>
              <a:rPr lang="en-US" dirty="0" err="1"/>
              <a:t>Italiji</a:t>
            </a:r>
            <a:r>
              <a:rPr lang="hr-HR" dirty="0"/>
              <a:t>, </a:t>
            </a:r>
            <a:r>
              <a:rPr lang="en-US" dirty="0" err="1"/>
              <a:t>Njemačkoj</a:t>
            </a:r>
            <a:r>
              <a:rPr lang="hr-HR" dirty="0"/>
              <a:t>, </a:t>
            </a:r>
            <a:r>
              <a:rPr lang="en-US" dirty="0" err="1"/>
              <a:t>Austriji</a:t>
            </a:r>
            <a:r>
              <a:rPr lang="hr-HR" dirty="0"/>
              <a:t> i u </a:t>
            </a:r>
            <a:r>
              <a:rPr lang="en-US" dirty="0" err="1"/>
              <a:t>mađarskim</a:t>
            </a:r>
            <a:r>
              <a:rPr lang="en-US" dirty="0"/>
              <a:t> </a:t>
            </a:r>
            <a:r>
              <a:rPr lang="en-US" dirty="0" err="1"/>
              <a:t>naseljima</a:t>
            </a:r>
            <a:r>
              <a:rPr lang="en-US" dirty="0"/>
              <a:t> </a:t>
            </a:r>
            <a:r>
              <a:rPr lang="en-US" dirty="0" err="1"/>
              <a:t>Karpatskog</a:t>
            </a:r>
            <a:r>
              <a:rPr lang="en-US" dirty="0"/>
              <a:t> </a:t>
            </a:r>
            <a:r>
              <a:rPr lang="en-US" dirty="0" err="1"/>
              <a:t>bazena</a:t>
            </a:r>
            <a:endParaRPr lang="hu-HU" dirty="0"/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8B23FC4E-2BCB-4965-BFA1-248A1EC6F855}"/>
              </a:ext>
            </a:extLst>
          </p:cNvPr>
          <p:cNvSpPr/>
          <p:nvPr/>
        </p:nvSpPr>
        <p:spPr>
          <a:xfrm rot="5400000">
            <a:off x="5308006" y="3389481"/>
            <a:ext cx="424873" cy="471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5E37128-4741-4A19-8FA4-EB7E043FF4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5144" y="2173764"/>
            <a:ext cx="1889091" cy="31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6323BB-1C03-42CF-B019-C2774C6E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Kalocsai crvena paprika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4C15CF-C557-41E7-A0B0-8F71F446D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Predio</a:t>
            </a:r>
            <a:r>
              <a:rPr lang="en-US" dirty="0"/>
              <a:t> </a:t>
            </a:r>
            <a:r>
              <a:rPr lang="en-US" dirty="0" err="1"/>
              <a:t>Kalocsai</a:t>
            </a:r>
            <a:r>
              <a:rPr lang="en-US" dirty="0"/>
              <a:t> 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hr-HR" dirty="0"/>
              <a:t>ovu </a:t>
            </a:r>
            <a:r>
              <a:rPr lang="en-US" dirty="0" err="1"/>
              <a:t>papriku</a:t>
            </a:r>
            <a:endParaRPr lang="en-US" dirty="0"/>
          </a:p>
          <a:p>
            <a:r>
              <a:rPr lang="en-US" dirty="0" err="1"/>
              <a:t>Proizvod</a:t>
            </a:r>
            <a:r>
              <a:rPr lang="en-US" dirty="0"/>
              <a:t>: </a:t>
            </a:r>
            <a:r>
              <a:rPr lang="en-US" dirty="0" err="1"/>
              <a:t>tamnocrvena</a:t>
            </a:r>
            <a:r>
              <a:rPr lang="en-US" dirty="0"/>
              <a:t> s </a:t>
            </a:r>
            <a:r>
              <a:rPr lang="en-US" dirty="0" err="1"/>
              <a:t>ugodnom</a:t>
            </a:r>
            <a:r>
              <a:rPr lang="en-US" dirty="0"/>
              <a:t> </a:t>
            </a:r>
            <a:r>
              <a:rPr lang="en-US" dirty="0" err="1"/>
              <a:t>aromom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B3E479F-9AB6-4DF4-BD01-35FE7ABE930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5180">
            <a:off x="7407564" y="3290164"/>
            <a:ext cx="3113231" cy="232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8B5F6-FA5C-4617-B1FB-3EAEF72C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Dimnjačarska torta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97A9994-CDC9-4E30-AAFF-52203908D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Nje</a:t>
            </a:r>
            <a:r>
              <a:rPr lang="hr-HR" dirty="0"/>
              <a:t>n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podsjeća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dimnjake</a:t>
            </a:r>
            <a:r>
              <a:rPr lang="en-US" dirty="0"/>
              <a:t> za </a:t>
            </a:r>
            <a:r>
              <a:rPr lang="en-US" dirty="0" err="1"/>
              <a:t>odvođenje</a:t>
            </a:r>
            <a:r>
              <a:rPr lang="en-US" dirty="0"/>
              <a:t> </a:t>
            </a:r>
            <a:r>
              <a:rPr lang="en-US" dirty="0" err="1"/>
              <a:t>dima</a:t>
            </a:r>
            <a:endParaRPr lang="en-US" dirty="0"/>
          </a:p>
          <a:p>
            <a:r>
              <a:rPr lang="en-US" dirty="0"/>
              <a:t>Mary Mikes 1784. </a:t>
            </a:r>
            <a:r>
              <a:rPr lang="en-US" dirty="0" err="1"/>
              <a:t>godine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4FB7BE4-439B-440A-AE18-DA28756D03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9104">
            <a:off x="8053964" y="3253363"/>
            <a:ext cx="2466254" cy="246625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003B1C4-93DC-4018-B44D-AB6847F0AE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7067">
            <a:off x="4177562" y="400472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ABA5AF-AD86-4386-AB04-A12AF721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Stalaktitna špilja Aggtelek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BEC14D1-9A01-4881-9216-01EF38871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712 špilja</a:t>
            </a:r>
          </a:p>
          <a:p>
            <a:r>
              <a:rPr lang="hu-HU" dirty="0"/>
              <a:t>Od toga su 273 u Mađarskoj</a:t>
            </a:r>
          </a:p>
          <a:p>
            <a:r>
              <a:rPr lang="hu-HU" dirty="0"/>
              <a:t>Najpoznatiji: špiljski sustav Baradla-Domica</a:t>
            </a:r>
          </a:p>
          <a:p>
            <a:r>
              <a:rPr lang="hu-HU" dirty="0"/>
              <a:t>Raznolika flora i fauna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06C1DCC-5DFE-4491-A1BF-0D1009D71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7631">
            <a:off x="8046748" y="2714480"/>
            <a:ext cx="2916273" cy="194064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15C5E5A-E7BE-4F87-BEA1-948F65925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3137">
            <a:off x="4581525" y="450980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Zöld–sárg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168</TotalTime>
  <Words>375</Words>
  <Application>Microsoft Office PowerPoint</Application>
  <PresentationFormat>Široki zaslon</PresentationFormat>
  <Paragraphs>87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Berlin</vt:lpstr>
      <vt:lpstr>Hungarizmi</vt:lpstr>
      <vt:lpstr>Hrana</vt:lpstr>
      <vt:lpstr>1. Csabai kobasica</vt:lpstr>
      <vt:lpstr>2. Zimska  salama</vt:lpstr>
      <vt:lpstr>3. Egri Bikavér </vt:lpstr>
      <vt:lpstr>4. Unicum</vt:lpstr>
      <vt:lpstr>5. Kalocsai crvena paprika</vt:lpstr>
      <vt:lpstr>6. Dimnjačarska torta</vt:lpstr>
      <vt:lpstr>Stalaktitna špilja Aggtelek</vt:lpstr>
      <vt:lpstr>Sport: Ferenc Puskás</vt:lpstr>
      <vt:lpstr>János Neumann: računala</vt:lpstr>
      <vt:lpstr>Zsolnay porculan i keramika</vt:lpstr>
      <vt:lpstr>Kulturno nasljeđe</vt:lpstr>
      <vt:lpstr>1. Matyó narodna umjetnost</vt:lpstr>
      <vt:lpstr>2. Herend porculan: </vt:lpstr>
      <vt:lpstr>3. Mohácsi búsójárás</vt:lpstr>
      <vt:lpstr>4. Hortobágy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Hungarikumok</dc:title>
  <dc:creator>Dorina</dc:creator>
  <cp:lastModifiedBy>IRENA ČIPRAKOVIĆ</cp:lastModifiedBy>
  <cp:revision>24</cp:revision>
  <dcterms:created xsi:type="dcterms:W3CDTF">2019-09-21T14:05:33Z</dcterms:created>
  <dcterms:modified xsi:type="dcterms:W3CDTF">2021-01-26T19:27:23Z</dcterms:modified>
</cp:coreProperties>
</file>