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6" r:id="rId4"/>
  </p:sldMasterIdLst>
  <p:notesMasterIdLst>
    <p:notesMasterId r:id="rId10"/>
  </p:notesMasterIdLst>
  <p:handoutMasterIdLst>
    <p:handoutMasterId r:id="rId11"/>
  </p:handoutMasterIdLst>
  <p:sldIdLst>
    <p:sldId id="2435" r:id="rId5"/>
    <p:sldId id="2436" r:id="rId6"/>
    <p:sldId id="2438" r:id="rId7"/>
    <p:sldId id="2437" r:id="rId8"/>
    <p:sldId id="243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2F3342"/>
    <a:srgbClr val="A53F52"/>
    <a:srgbClr val="2C2153"/>
    <a:srgbClr val="E99757"/>
    <a:srgbClr val="010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4" autoAdjust="0"/>
  </p:normalViewPr>
  <p:slideViewPr>
    <p:cSldViewPr snapToGrid="0">
      <p:cViewPr varScale="1">
        <p:scale>
          <a:sx n="68" d="100"/>
          <a:sy n="68" d="100"/>
        </p:scale>
        <p:origin x="96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4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E94348-3BFC-4B39-9C3B-628E777B98F4}"/>
              </a:ext>
            </a:extLst>
          </p:cNvPr>
          <p:cNvSpPr/>
          <p:nvPr userDrawn="1"/>
        </p:nvSpPr>
        <p:spPr>
          <a:xfrm>
            <a:off x="0" y="0"/>
            <a:ext cx="6107906" cy="6858000"/>
          </a:xfrm>
          <a:custGeom>
            <a:avLst/>
            <a:gdLst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610790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23338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593309 w 6107906"/>
              <a:gd name="connsiteY2" fmla="*/ 6848272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1517515 w 6107906"/>
              <a:gd name="connsiteY0" fmla="*/ 0 h 6858000"/>
              <a:gd name="connsiteX1" fmla="*/ 6107906 w 6107906"/>
              <a:gd name="connsiteY1" fmla="*/ 0 h 6858000"/>
              <a:gd name="connsiteX2" fmla="*/ 4593309 w 6107906"/>
              <a:gd name="connsiteY2" fmla="*/ 6848272 h 6858000"/>
              <a:gd name="connsiteX3" fmla="*/ 0 w 6107906"/>
              <a:gd name="connsiteY3" fmla="*/ 6858000 h 6858000"/>
              <a:gd name="connsiteX4" fmla="*/ 1517515 w 610790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906" h="6858000">
                <a:moveTo>
                  <a:pt x="1517515" y="0"/>
                </a:moveTo>
                <a:lnTo>
                  <a:pt x="6107906" y="0"/>
                </a:lnTo>
                <a:lnTo>
                  <a:pt x="4593309" y="6848272"/>
                </a:lnTo>
                <a:lnTo>
                  <a:pt x="0" y="6858000"/>
                </a:lnTo>
                <a:lnTo>
                  <a:pt x="1517515" y="0"/>
                </a:lnTo>
                <a:close/>
              </a:path>
            </a:pathLst>
          </a:cu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2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2294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3809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02693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0934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0468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6846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8983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4603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219AD9-34B1-4C27-8648-E7D7C69C07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365" y="3013675"/>
            <a:ext cx="10787270" cy="830649"/>
          </a:xfrm>
        </p:spPr>
        <p:txBody>
          <a:bodyPr anchor="ctr"/>
          <a:lstStyle>
            <a:lvl1pPr algn="ctr">
              <a:defRPr sz="60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0849B93-E2CE-4654-9EC7-7DFA141A55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70275" y="3890624"/>
            <a:ext cx="5251450" cy="36512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408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27944-63F0-4B2F-AD45-448C6DF7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DAC0D-26BC-4E19-94BF-7F158080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3BDE4-1CD0-AC4C-A2A9-C858427B0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7265051-1E5A-D844-BA21-38331551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690117"/>
            <a:ext cx="10989920" cy="448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914F6FF-E574-0340-AD3E-E6747297E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4519" y="1262642"/>
            <a:ext cx="11002962" cy="35387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spc="600">
                <a:solidFill>
                  <a:srgbClr val="898989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518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40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242487" y="683328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209064"/>
            <a:ext cx="5251450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520779"/>
            <a:ext cx="5251450" cy="1661297"/>
          </a:xfrm>
        </p:spPr>
        <p:txBody>
          <a:bodyPr anchor="ctr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30B2C-7250-4568-96CF-7E5A34B3CA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520779"/>
            <a:ext cx="5251450" cy="1661297"/>
          </a:xfrm>
        </p:spPr>
        <p:txBody>
          <a:bodyPr anchor="ctr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209064"/>
            <a:ext cx="5251450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625512"/>
            <a:ext cx="4018722" cy="4636392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86917B65-8F50-454E-AF7E-D53FE2DE8F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9878"/>
            <a:ext cx="7406905" cy="6866810"/>
          </a:xfrm>
          <a:custGeom>
            <a:avLst/>
            <a:gdLst>
              <a:gd name="connsiteX0" fmla="*/ 1312985 w 5251939"/>
              <a:gd name="connsiteY0" fmla="*/ 0 h 4878432"/>
              <a:gd name="connsiteX1" fmla="*/ 1975340 w 5251939"/>
              <a:gd name="connsiteY1" fmla="*/ 0 h 4878432"/>
              <a:gd name="connsiteX2" fmla="*/ 1975340 w 5251939"/>
              <a:gd name="connsiteY2" fmla="*/ 982231 h 4878432"/>
              <a:gd name="connsiteX3" fmla="*/ 2648832 w 5251939"/>
              <a:gd name="connsiteY3" fmla="*/ 982231 h 4878432"/>
              <a:gd name="connsiteX4" fmla="*/ 2648832 w 5251939"/>
              <a:gd name="connsiteY4" fmla="*/ 1148083 h 4878432"/>
              <a:gd name="connsiteX5" fmla="*/ 3328771 w 5251939"/>
              <a:gd name="connsiteY5" fmla="*/ 1148083 h 4878432"/>
              <a:gd name="connsiteX6" fmla="*/ 3328771 w 5251939"/>
              <a:gd name="connsiteY6" fmla="*/ 0 h 4878432"/>
              <a:gd name="connsiteX7" fmla="*/ 4572000 w 5251939"/>
              <a:gd name="connsiteY7" fmla="*/ 0 h 4878432"/>
              <a:gd name="connsiteX8" fmla="*/ 4572000 w 5251939"/>
              <a:gd name="connsiteY8" fmla="*/ 1000460 h 4878432"/>
              <a:gd name="connsiteX9" fmla="*/ 5251939 w 5251939"/>
              <a:gd name="connsiteY9" fmla="*/ 1000460 h 4878432"/>
              <a:gd name="connsiteX10" fmla="*/ 5251939 w 5251939"/>
              <a:gd name="connsiteY10" fmla="*/ 4279967 h 4878432"/>
              <a:gd name="connsiteX11" fmla="*/ 4572000 w 5251939"/>
              <a:gd name="connsiteY11" fmla="*/ 4279967 h 4878432"/>
              <a:gd name="connsiteX12" fmla="*/ 4572000 w 5251939"/>
              <a:gd name="connsiteY12" fmla="*/ 4878432 h 4878432"/>
              <a:gd name="connsiteX13" fmla="*/ 4570834 w 5251939"/>
              <a:gd name="connsiteY13" fmla="*/ 4878432 h 4878432"/>
              <a:gd name="connsiteX14" fmla="*/ 4570834 w 5251939"/>
              <a:gd name="connsiteY14" fmla="*/ 3563909 h 4878432"/>
              <a:gd name="connsiteX15" fmla="*/ 3890895 w 5251939"/>
              <a:gd name="connsiteY15" fmla="*/ 3563909 h 4878432"/>
              <a:gd name="connsiteX16" fmla="*/ 3890895 w 5251939"/>
              <a:gd name="connsiteY16" fmla="*/ 4878432 h 4878432"/>
              <a:gd name="connsiteX17" fmla="*/ 3297114 w 5251939"/>
              <a:gd name="connsiteY17" fmla="*/ 4878432 h 4878432"/>
              <a:gd name="connsiteX18" fmla="*/ 3297114 w 5251939"/>
              <a:gd name="connsiteY18" fmla="*/ 3911406 h 4878432"/>
              <a:gd name="connsiteX19" fmla="*/ 2617175 w 5251939"/>
              <a:gd name="connsiteY19" fmla="*/ 3911406 h 4878432"/>
              <a:gd name="connsiteX20" fmla="*/ 2617175 w 5251939"/>
              <a:gd name="connsiteY20" fmla="*/ 4324451 h 4878432"/>
              <a:gd name="connsiteX21" fmla="*/ 1968893 w 5251939"/>
              <a:gd name="connsiteY21" fmla="*/ 4324451 h 4878432"/>
              <a:gd name="connsiteX22" fmla="*/ 1968893 w 5251939"/>
              <a:gd name="connsiteY22" fmla="*/ 4878432 h 4878432"/>
              <a:gd name="connsiteX23" fmla="*/ 1312985 w 5251939"/>
              <a:gd name="connsiteY23" fmla="*/ 4878432 h 4878432"/>
              <a:gd name="connsiteX24" fmla="*/ 1312985 w 5251939"/>
              <a:gd name="connsiteY24" fmla="*/ 4324451 h 4878432"/>
              <a:gd name="connsiteX25" fmla="*/ 642230 w 5251939"/>
              <a:gd name="connsiteY25" fmla="*/ 4324451 h 4878432"/>
              <a:gd name="connsiteX26" fmla="*/ 642230 w 5251939"/>
              <a:gd name="connsiteY26" fmla="*/ 3624890 h 4878432"/>
              <a:gd name="connsiteX27" fmla="*/ 0 w 5251939"/>
              <a:gd name="connsiteY27" fmla="*/ 3624890 h 4878432"/>
              <a:gd name="connsiteX28" fmla="*/ 0 w 5251939"/>
              <a:gd name="connsiteY28" fmla="*/ 375409 h 4878432"/>
              <a:gd name="connsiteX29" fmla="*/ 633046 w 5251939"/>
              <a:gd name="connsiteY29" fmla="*/ 375409 h 4878432"/>
              <a:gd name="connsiteX30" fmla="*/ 633046 w 5251939"/>
              <a:gd name="connsiteY30" fmla="*/ 1379096 h 4878432"/>
              <a:gd name="connsiteX31" fmla="*/ 1312985 w 5251939"/>
              <a:gd name="connsiteY31" fmla="*/ 1379096 h 4878432"/>
              <a:gd name="connsiteX0" fmla="*/ 1312985 w 5251939"/>
              <a:gd name="connsiteY0" fmla="*/ 0 h 4878432"/>
              <a:gd name="connsiteX1" fmla="*/ 1975340 w 5251939"/>
              <a:gd name="connsiteY1" fmla="*/ 0 h 4878432"/>
              <a:gd name="connsiteX2" fmla="*/ 1975340 w 5251939"/>
              <a:gd name="connsiteY2" fmla="*/ 982231 h 4878432"/>
              <a:gd name="connsiteX3" fmla="*/ 2648832 w 5251939"/>
              <a:gd name="connsiteY3" fmla="*/ 982231 h 4878432"/>
              <a:gd name="connsiteX4" fmla="*/ 2648832 w 5251939"/>
              <a:gd name="connsiteY4" fmla="*/ 1148083 h 4878432"/>
              <a:gd name="connsiteX5" fmla="*/ 3328771 w 5251939"/>
              <a:gd name="connsiteY5" fmla="*/ 1148083 h 4878432"/>
              <a:gd name="connsiteX6" fmla="*/ 3328771 w 5251939"/>
              <a:gd name="connsiteY6" fmla="*/ 0 h 4878432"/>
              <a:gd name="connsiteX7" fmla="*/ 4572000 w 5251939"/>
              <a:gd name="connsiteY7" fmla="*/ 0 h 4878432"/>
              <a:gd name="connsiteX8" fmla="*/ 4572000 w 5251939"/>
              <a:gd name="connsiteY8" fmla="*/ 1000460 h 4878432"/>
              <a:gd name="connsiteX9" fmla="*/ 5251939 w 5251939"/>
              <a:gd name="connsiteY9" fmla="*/ 1000460 h 4878432"/>
              <a:gd name="connsiteX10" fmla="*/ 5251939 w 5251939"/>
              <a:gd name="connsiteY10" fmla="*/ 4279967 h 4878432"/>
              <a:gd name="connsiteX11" fmla="*/ 4572000 w 5251939"/>
              <a:gd name="connsiteY11" fmla="*/ 4279967 h 4878432"/>
              <a:gd name="connsiteX12" fmla="*/ 4572000 w 5251939"/>
              <a:gd name="connsiteY12" fmla="*/ 4878432 h 4878432"/>
              <a:gd name="connsiteX13" fmla="*/ 4570834 w 5251939"/>
              <a:gd name="connsiteY13" fmla="*/ 3563909 h 4878432"/>
              <a:gd name="connsiteX14" fmla="*/ 3890895 w 5251939"/>
              <a:gd name="connsiteY14" fmla="*/ 3563909 h 4878432"/>
              <a:gd name="connsiteX15" fmla="*/ 3890895 w 5251939"/>
              <a:gd name="connsiteY15" fmla="*/ 4878432 h 4878432"/>
              <a:gd name="connsiteX16" fmla="*/ 3297114 w 5251939"/>
              <a:gd name="connsiteY16" fmla="*/ 4878432 h 4878432"/>
              <a:gd name="connsiteX17" fmla="*/ 3297114 w 5251939"/>
              <a:gd name="connsiteY17" fmla="*/ 3911406 h 4878432"/>
              <a:gd name="connsiteX18" fmla="*/ 2617175 w 5251939"/>
              <a:gd name="connsiteY18" fmla="*/ 3911406 h 4878432"/>
              <a:gd name="connsiteX19" fmla="*/ 2617175 w 5251939"/>
              <a:gd name="connsiteY19" fmla="*/ 4324451 h 4878432"/>
              <a:gd name="connsiteX20" fmla="*/ 1968893 w 5251939"/>
              <a:gd name="connsiteY20" fmla="*/ 4324451 h 4878432"/>
              <a:gd name="connsiteX21" fmla="*/ 1968893 w 5251939"/>
              <a:gd name="connsiteY21" fmla="*/ 4878432 h 4878432"/>
              <a:gd name="connsiteX22" fmla="*/ 1312985 w 5251939"/>
              <a:gd name="connsiteY22" fmla="*/ 4878432 h 4878432"/>
              <a:gd name="connsiteX23" fmla="*/ 1312985 w 5251939"/>
              <a:gd name="connsiteY23" fmla="*/ 4324451 h 4878432"/>
              <a:gd name="connsiteX24" fmla="*/ 642230 w 5251939"/>
              <a:gd name="connsiteY24" fmla="*/ 4324451 h 4878432"/>
              <a:gd name="connsiteX25" fmla="*/ 642230 w 5251939"/>
              <a:gd name="connsiteY25" fmla="*/ 3624890 h 4878432"/>
              <a:gd name="connsiteX26" fmla="*/ 0 w 5251939"/>
              <a:gd name="connsiteY26" fmla="*/ 3624890 h 4878432"/>
              <a:gd name="connsiteX27" fmla="*/ 0 w 5251939"/>
              <a:gd name="connsiteY27" fmla="*/ 375409 h 4878432"/>
              <a:gd name="connsiteX28" fmla="*/ 633046 w 5251939"/>
              <a:gd name="connsiteY28" fmla="*/ 375409 h 4878432"/>
              <a:gd name="connsiteX29" fmla="*/ 633046 w 5251939"/>
              <a:gd name="connsiteY29" fmla="*/ 1379096 h 4878432"/>
              <a:gd name="connsiteX30" fmla="*/ 1312985 w 5251939"/>
              <a:gd name="connsiteY30" fmla="*/ 1379096 h 4878432"/>
              <a:gd name="connsiteX31" fmla="*/ 1312985 w 5251939"/>
              <a:gd name="connsiteY31" fmla="*/ 0 h 4878432"/>
              <a:gd name="connsiteX0" fmla="*/ 1312985 w 5251939"/>
              <a:gd name="connsiteY0" fmla="*/ 0 h 4878432"/>
              <a:gd name="connsiteX1" fmla="*/ 1975340 w 5251939"/>
              <a:gd name="connsiteY1" fmla="*/ 0 h 4878432"/>
              <a:gd name="connsiteX2" fmla="*/ 1975340 w 5251939"/>
              <a:gd name="connsiteY2" fmla="*/ 982231 h 4878432"/>
              <a:gd name="connsiteX3" fmla="*/ 2648832 w 5251939"/>
              <a:gd name="connsiteY3" fmla="*/ 982231 h 4878432"/>
              <a:gd name="connsiteX4" fmla="*/ 2648832 w 5251939"/>
              <a:gd name="connsiteY4" fmla="*/ 1148083 h 4878432"/>
              <a:gd name="connsiteX5" fmla="*/ 3328771 w 5251939"/>
              <a:gd name="connsiteY5" fmla="*/ 1148083 h 4878432"/>
              <a:gd name="connsiteX6" fmla="*/ 3328771 w 5251939"/>
              <a:gd name="connsiteY6" fmla="*/ 0 h 4878432"/>
              <a:gd name="connsiteX7" fmla="*/ 4572000 w 5251939"/>
              <a:gd name="connsiteY7" fmla="*/ 0 h 4878432"/>
              <a:gd name="connsiteX8" fmla="*/ 4572000 w 5251939"/>
              <a:gd name="connsiteY8" fmla="*/ 1000460 h 4878432"/>
              <a:gd name="connsiteX9" fmla="*/ 5251939 w 5251939"/>
              <a:gd name="connsiteY9" fmla="*/ 1000460 h 4878432"/>
              <a:gd name="connsiteX10" fmla="*/ 5251939 w 5251939"/>
              <a:gd name="connsiteY10" fmla="*/ 4279967 h 4878432"/>
              <a:gd name="connsiteX11" fmla="*/ 4572000 w 5251939"/>
              <a:gd name="connsiteY11" fmla="*/ 4279967 h 4878432"/>
              <a:gd name="connsiteX12" fmla="*/ 4570834 w 5251939"/>
              <a:gd name="connsiteY12" fmla="*/ 3563909 h 4878432"/>
              <a:gd name="connsiteX13" fmla="*/ 3890895 w 5251939"/>
              <a:gd name="connsiteY13" fmla="*/ 3563909 h 4878432"/>
              <a:gd name="connsiteX14" fmla="*/ 3890895 w 5251939"/>
              <a:gd name="connsiteY14" fmla="*/ 4878432 h 4878432"/>
              <a:gd name="connsiteX15" fmla="*/ 3297114 w 5251939"/>
              <a:gd name="connsiteY15" fmla="*/ 4878432 h 4878432"/>
              <a:gd name="connsiteX16" fmla="*/ 3297114 w 5251939"/>
              <a:gd name="connsiteY16" fmla="*/ 3911406 h 4878432"/>
              <a:gd name="connsiteX17" fmla="*/ 2617175 w 5251939"/>
              <a:gd name="connsiteY17" fmla="*/ 3911406 h 4878432"/>
              <a:gd name="connsiteX18" fmla="*/ 2617175 w 5251939"/>
              <a:gd name="connsiteY18" fmla="*/ 4324451 h 4878432"/>
              <a:gd name="connsiteX19" fmla="*/ 1968893 w 5251939"/>
              <a:gd name="connsiteY19" fmla="*/ 4324451 h 4878432"/>
              <a:gd name="connsiteX20" fmla="*/ 1968893 w 5251939"/>
              <a:gd name="connsiteY20" fmla="*/ 4878432 h 4878432"/>
              <a:gd name="connsiteX21" fmla="*/ 1312985 w 5251939"/>
              <a:gd name="connsiteY21" fmla="*/ 4878432 h 4878432"/>
              <a:gd name="connsiteX22" fmla="*/ 1312985 w 5251939"/>
              <a:gd name="connsiteY22" fmla="*/ 4324451 h 4878432"/>
              <a:gd name="connsiteX23" fmla="*/ 642230 w 5251939"/>
              <a:gd name="connsiteY23" fmla="*/ 4324451 h 4878432"/>
              <a:gd name="connsiteX24" fmla="*/ 642230 w 5251939"/>
              <a:gd name="connsiteY24" fmla="*/ 3624890 h 4878432"/>
              <a:gd name="connsiteX25" fmla="*/ 0 w 5251939"/>
              <a:gd name="connsiteY25" fmla="*/ 3624890 h 4878432"/>
              <a:gd name="connsiteX26" fmla="*/ 0 w 5251939"/>
              <a:gd name="connsiteY26" fmla="*/ 375409 h 4878432"/>
              <a:gd name="connsiteX27" fmla="*/ 633046 w 5251939"/>
              <a:gd name="connsiteY27" fmla="*/ 375409 h 4878432"/>
              <a:gd name="connsiteX28" fmla="*/ 633046 w 5251939"/>
              <a:gd name="connsiteY28" fmla="*/ 1379096 h 4878432"/>
              <a:gd name="connsiteX29" fmla="*/ 1312985 w 5251939"/>
              <a:gd name="connsiteY29" fmla="*/ 1379096 h 4878432"/>
              <a:gd name="connsiteX30" fmla="*/ 1312985 w 5251939"/>
              <a:gd name="connsiteY30" fmla="*/ 0 h 487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51939" h="4878432">
                <a:moveTo>
                  <a:pt x="1312985" y="0"/>
                </a:moveTo>
                <a:lnTo>
                  <a:pt x="1975340" y="0"/>
                </a:lnTo>
                <a:lnTo>
                  <a:pt x="1975340" y="982231"/>
                </a:lnTo>
                <a:lnTo>
                  <a:pt x="2648832" y="982231"/>
                </a:lnTo>
                <a:lnTo>
                  <a:pt x="2648832" y="1148083"/>
                </a:lnTo>
                <a:lnTo>
                  <a:pt x="3328771" y="1148083"/>
                </a:lnTo>
                <a:lnTo>
                  <a:pt x="3328771" y="0"/>
                </a:lnTo>
                <a:lnTo>
                  <a:pt x="4572000" y="0"/>
                </a:lnTo>
                <a:lnTo>
                  <a:pt x="4572000" y="1000460"/>
                </a:lnTo>
                <a:lnTo>
                  <a:pt x="5251939" y="1000460"/>
                </a:lnTo>
                <a:lnTo>
                  <a:pt x="5251939" y="4279967"/>
                </a:lnTo>
                <a:lnTo>
                  <a:pt x="4572000" y="4279967"/>
                </a:lnTo>
                <a:cubicBezTo>
                  <a:pt x="4571611" y="4041281"/>
                  <a:pt x="4571223" y="3802595"/>
                  <a:pt x="4570834" y="3563909"/>
                </a:cubicBezTo>
                <a:lnTo>
                  <a:pt x="3890895" y="3563909"/>
                </a:lnTo>
                <a:lnTo>
                  <a:pt x="3890895" y="4878432"/>
                </a:lnTo>
                <a:lnTo>
                  <a:pt x="3297114" y="4878432"/>
                </a:lnTo>
                <a:lnTo>
                  <a:pt x="3297114" y="3911406"/>
                </a:lnTo>
                <a:lnTo>
                  <a:pt x="2617175" y="3911406"/>
                </a:lnTo>
                <a:lnTo>
                  <a:pt x="2617175" y="4324451"/>
                </a:lnTo>
                <a:lnTo>
                  <a:pt x="1968893" y="4324451"/>
                </a:lnTo>
                <a:lnTo>
                  <a:pt x="1968893" y="4878432"/>
                </a:lnTo>
                <a:lnTo>
                  <a:pt x="1312985" y="4878432"/>
                </a:lnTo>
                <a:lnTo>
                  <a:pt x="1312985" y="4324451"/>
                </a:lnTo>
                <a:lnTo>
                  <a:pt x="642230" y="4324451"/>
                </a:lnTo>
                <a:lnTo>
                  <a:pt x="642230" y="3624890"/>
                </a:lnTo>
                <a:lnTo>
                  <a:pt x="0" y="3624890"/>
                </a:lnTo>
                <a:lnTo>
                  <a:pt x="0" y="375409"/>
                </a:lnTo>
                <a:lnTo>
                  <a:pt x="633046" y="375409"/>
                </a:lnTo>
                <a:lnTo>
                  <a:pt x="633046" y="1379096"/>
                </a:lnTo>
                <a:lnTo>
                  <a:pt x="1312985" y="1379096"/>
                </a:lnTo>
                <a:lnTo>
                  <a:pt x="1312985" y="0"/>
                </a:lnTo>
                <a:close/>
              </a:path>
            </a:pathLst>
          </a:custGeo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75065C5E-8027-4266-B6BE-BA117C6F7AC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9116" y="1003687"/>
            <a:ext cx="3991884" cy="407670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20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8F64841-5495-4B23-A74E-409C28CB7AC1}"/>
              </a:ext>
            </a:extLst>
          </p:cNvPr>
          <p:cNvSpPr/>
          <p:nvPr userDrawn="1"/>
        </p:nvSpPr>
        <p:spPr>
          <a:xfrm>
            <a:off x="7415213" y="0"/>
            <a:ext cx="4776787" cy="684693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 anchor="ctr">
            <a:noAutofit/>
          </a:bodyPr>
          <a:lstStyle>
            <a:lvl1pPr algn="l">
              <a:defRPr sz="32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625512"/>
            <a:ext cx="4018722" cy="4636392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9116" y="1003687"/>
            <a:ext cx="3991884" cy="407670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83349C3-B089-45CF-9643-0D25E70966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7415213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7D247BC-E419-4355-8738-B9CE5CA19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hape 61">
            <a:extLst>
              <a:ext uri="{FF2B5EF4-FFF2-40B4-BE49-F238E27FC236}">
                <a16:creationId xmlns:a16="http://schemas.microsoft.com/office/drawing/2014/main" id="{649B49FF-0FAA-4E6C-820C-B1F434911FDC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76957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7754" y="365125"/>
            <a:ext cx="6043246" cy="573989"/>
          </a:xfrm>
        </p:spPr>
        <p:txBody>
          <a:bodyPr anchor="ctr">
            <a:noAutofit/>
          </a:bodyPr>
          <a:lstStyle>
            <a:lvl1pPr algn="l">
              <a:defRPr sz="3600" spc="300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4" y="1625512"/>
            <a:ext cx="6043246" cy="463639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 sz="14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7754" y="1003687"/>
            <a:ext cx="6043246" cy="365125"/>
          </a:xfrm>
        </p:spPr>
        <p:txBody>
          <a:bodyPr anchor="ctr">
            <a:noAutofit/>
          </a:bodyPr>
          <a:lstStyle>
            <a:lvl1pPr marL="0" indent="0">
              <a:buNone/>
              <a:defRPr sz="20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0849B93-E2CE-4654-9EC7-7DFA141A55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04689" y="5038489"/>
            <a:ext cx="5933872" cy="36512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spc="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E94348-3BFC-4B39-9C3B-628E777B98F4}"/>
              </a:ext>
            </a:extLst>
          </p:cNvPr>
          <p:cNvSpPr/>
          <p:nvPr userDrawn="1"/>
        </p:nvSpPr>
        <p:spPr>
          <a:xfrm>
            <a:off x="0" y="0"/>
            <a:ext cx="6107906" cy="6858000"/>
          </a:xfrm>
          <a:custGeom>
            <a:avLst/>
            <a:gdLst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610790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23338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593309 w 6107906"/>
              <a:gd name="connsiteY2" fmla="*/ 6848272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1517515 w 6107906"/>
              <a:gd name="connsiteY0" fmla="*/ 0 h 6858000"/>
              <a:gd name="connsiteX1" fmla="*/ 6107906 w 6107906"/>
              <a:gd name="connsiteY1" fmla="*/ 0 h 6858000"/>
              <a:gd name="connsiteX2" fmla="*/ 4593309 w 6107906"/>
              <a:gd name="connsiteY2" fmla="*/ 6848272 h 6858000"/>
              <a:gd name="connsiteX3" fmla="*/ 0 w 6107906"/>
              <a:gd name="connsiteY3" fmla="*/ 6858000 h 6858000"/>
              <a:gd name="connsiteX4" fmla="*/ 1517515 w 610790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906" h="6858000">
                <a:moveTo>
                  <a:pt x="1517515" y="0"/>
                </a:moveTo>
                <a:lnTo>
                  <a:pt x="6107906" y="0"/>
                </a:lnTo>
                <a:lnTo>
                  <a:pt x="4593309" y="6848272"/>
                </a:lnTo>
                <a:lnTo>
                  <a:pt x="0" y="6858000"/>
                </a:lnTo>
                <a:lnTo>
                  <a:pt x="1517515" y="0"/>
                </a:lnTo>
                <a:close/>
              </a:path>
            </a:pathLst>
          </a:cu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219AD9-34B1-4C27-8648-E7D7C69C07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689" y="1546699"/>
            <a:ext cx="5933872" cy="3491790"/>
          </a:xfrm>
        </p:spPr>
        <p:txBody>
          <a:bodyPr anchor="ctr"/>
          <a:lstStyle>
            <a:lvl1pPr algn="ctr">
              <a:defRPr sz="6000" b="1" spc="3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257312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B66B20-A484-4A16-A015-2118F9AF2101}"/>
              </a:ext>
            </a:extLst>
          </p:cNvPr>
          <p:cNvSpPr/>
          <p:nvPr userDrawn="1"/>
        </p:nvSpPr>
        <p:spPr>
          <a:xfrm>
            <a:off x="0" y="0"/>
            <a:ext cx="6107906" cy="6858000"/>
          </a:xfrm>
          <a:custGeom>
            <a:avLst/>
            <a:gdLst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610790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23338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906" h="6858000">
                <a:moveTo>
                  <a:pt x="0" y="0"/>
                </a:moveTo>
                <a:lnTo>
                  <a:pt x="6107906" y="0"/>
                </a:lnTo>
                <a:lnTo>
                  <a:pt x="42333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209064"/>
            <a:ext cx="5251450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520779"/>
            <a:ext cx="5251450" cy="1661297"/>
          </a:xfrm>
        </p:spPr>
        <p:txBody>
          <a:bodyPr anchor="ctr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457350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27944-63F0-4B2F-AD45-448C6DF7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DAC0D-26BC-4E19-94BF-7F158080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3BDE4-1CD0-AC4C-A2A9-C858427B0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7265051-1E5A-D844-BA21-38331551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690117"/>
            <a:ext cx="10989920" cy="448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68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CCD8B1-7DA9-46E5-8EC4-7B1E0D7E9B20}"/>
              </a:ext>
            </a:extLst>
          </p:cNvPr>
          <p:cNvSpPr/>
          <p:nvPr userDrawn="1"/>
        </p:nvSpPr>
        <p:spPr>
          <a:xfrm>
            <a:off x="6084094" y="1189038"/>
            <a:ext cx="6107906" cy="5668962"/>
          </a:xfrm>
          <a:prstGeom prst="rect">
            <a:avLst/>
          </a:pr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1189038"/>
            <a:ext cx="6096000" cy="566896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>
            <a:normAutofit/>
          </a:bodyPr>
          <a:lstStyle>
            <a:lvl1pPr algn="ctr">
              <a:defRPr sz="36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A91F3-AE43-4DDA-AB24-49CF87963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1827972"/>
            <a:ext cx="5157787" cy="494506"/>
          </a:xfrm>
        </p:spPr>
        <p:txBody>
          <a:bodyPr lIns="0" tIns="0" rIns="0" bIns="0" anchor="ctr"/>
          <a:lstStyle>
            <a:lvl1pPr marL="0" indent="0">
              <a:buNone/>
              <a:defRPr sz="2400" b="0" spc="6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648F6-CDB4-4032-9F98-6ED11F980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2342356"/>
            <a:ext cx="5157787" cy="3684588"/>
          </a:xfr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F648F-0299-4352-914D-9ACEEF6FE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1827972"/>
            <a:ext cx="5183188" cy="494506"/>
          </a:xfrm>
        </p:spPr>
        <p:txBody>
          <a:bodyPr lIns="0" tIns="0" rIns="0" bIns="0" anchor="ctr"/>
          <a:lstStyle>
            <a:lvl1pPr marL="0" indent="0">
              <a:buNone/>
              <a:defRPr sz="2400" b="0" spc="6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15A19-FA39-4BD0-87C2-8DA3B8C58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2342356"/>
            <a:ext cx="5183188" cy="3684588"/>
          </a:xfr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CCD8B1-7DA9-46E5-8EC4-7B1E0D7E9B20}"/>
              </a:ext>
            </a:extLst>
          </p:cNvPr>
          <p:cNvSpPr/>
          <p:nvPr userDrawn="1"/>
        </p:nvSpPr>
        <p:spPr>
          <a:xfrm>
            <a:off x="6084094" y="1189038"/>
            <a:ext cx="6107906" cy="5668962"/>
          </a:xfrm>
          <a:prstGeom prst="rect">
            <a:avLst/>
          </a:pr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1189038"/>
            <a:ext cx="6096000" cy="566896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>
            <a:normAutofit/>
          </a:bodyPr>
          <a:lstStyle>
            <a:lvl1pPr algn="ctr">
              <a:defRPr sz="36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B178DD2-BCD4-4E9E-8EAA-0A3AB74C6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519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B7D881D-13DE-4377-AA74-0EBFD9C99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881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4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B66B20-A484-4A16-A015-2118F9AF2101}"/>
              </a:ext>
            </a:extLst>
          </p:cNvPr>
          <p:cNvSpPr/>
          <p:nvPr userDrawn="1"/>
        </p:nvSpPr>
        <p:spPr>
          <a:xfrm>
            <a:off x="0" y="0"/>
            <a:ext cx="6107906" cy="6858000"/>
          </a:xfrm>
          <a:custGeom>
            <a:avLst/>
            <a:gdLst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610790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23338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906" h="6858000">
                <a:moveTo>
                  <a:pt x="0" y="0"/>
                </a:moveTo>
                <a:lnTo>
                  <a:pt x="6107906" y="0"/>
                </a:lnTo>
                <a:lnTo>
                  <a:pt x="42333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3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0"/>
            <a:ext cx="5032374" cy="6858000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01277"/>
            <a:ext cx="3932238" cy="1583703"/>
          </a:xfrm>
        </p:spPr>
        <p:txBody>
          <a:bodyPr>
            <a:normAutofit/>
          </a:bodyPr>
          <a:lstStyle>
            <a:lvl1pPr algn="l">
              <a:defRPr sz="36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B8C1683-B5FA-422D-82FD-3E04C0D01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0552"/>
            <a:ext cx="3932237" cy="338843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4332CC6-AF18-49EE-9933-50E3E93F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01277"/>
            <a:ext cx="6565106" cy="50597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94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0"/>
            <a:ext cx="5032374" cy="6858000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01277"/>
            <a:ext cx="3932238" cy="1583703"/>
          </a:xfrm>
        </p:spPr>
        <p:txBody>
          <a:bodyPr>
            <a:normAutofit/>
          </a:bodyPr>
          <a:lstStyle>
            <a:lvl1pPr algn="l">
              <a:defRPr sz="36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3C3E625-3996-4407-8E4D-475EF610D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4980"/>
            <a:ext cx="3932237" cy="34840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87E45D5-103F-4407-822F-E7FAE02D6A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01277"/>
            <a:ext cx="6565106" cy="5059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62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712C6-2A37-4F08-AF12-D70F8C80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CCD8B1-7DA9-46E5-8EC4-7B1E0D7E9B20}"/>
              </a:ext>
            </a:extLst>
          </p:cNvPr>
          <p:cNvSpPr/>
          <p:nvPr userDrawn="1"/>
        </p:nvSpPr>
        <p:spPr>
          <a:xfrm>
            <a:off x="6084094" y="1189038"/>
            <a:ext cx="6107906" cy="5668962"/>
          </a:xfrm>
          <a:prstGeom prst="rect">
            <a:avLst/>
          </a:pr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1189038"/>
            <a:ext cx="6096000" cy="566896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hape 61">
            <a:extLst>
              <a:ext uri="{FF2B5EF4-FFF2-40B4-BE49-F238E27FC236}">
                <a16:creationId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831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CCD8B1-7DA9-46E5-8EC4-7B1E0D7E9B20}"/>
              </a:ext>
            </a:extLst>
          </p:cNvPr>
          <p:cNvSpPr/>
          <p:nvPr userDrawn="1"/>
        </p:nvSpPr>
        <p:spPr>
          <a:xfrm>
            <a:off x="6084094" y="1189038"/>
            <a:ext cx="6107906" cy="5668962"/>
          </a:xfrm>
          <a:prstGeom prst="rect">
            <a:avLst/>
          </a:pr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1189038"/>
            <a:ext cx="6096000" cy="566896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1">
            <a:extLst>
              <a:ext uri="{FF2B5EF4-FFF2-40B4-BE49-F238E27FC236}">
                <a16:creationId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368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27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7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0"/>
            <a:ext cx="5032374" cy="6858000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hape 61">
            <a:extLst>
              <a:ext uri="{FF2B5EF4-FFF2-40B4-BE49-F238E27FC236}">
                <a16:creationId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582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0"/>
            <a:ext cx="5032374" cy="6858000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hape 61">
            <a:extLst>
              <a:ext uri="{FF2B5EF4-FFF2-40B4-BE49-F238E27FC236}">
                <a16:creationId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385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hape 61">
            <a:extLst>
              <a:ext uri="{FF2B5EF4-FFF2-40B4-BE49-F238E27FC236}">
                <a16:creationId xmlns:a16="http://schemas.microsoft.com/office/drawing/2014/main" id="{0A2ACE11-44E0-44ED-AA10-CB0B57204E89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rgbClr val="2C2153"/>
                </a:solidFill>
                <a:latin typeface="+mn-lt"/>
                <a:ea typeface="+mn-ea"/>
                <a:cs typeface="+mn-cs"/>
                <a:sym typeface="Bebas"/>
              </a:rPr>
              <a:t>FAB</a:t>
            </a:r>
            <a:r>
              <a:rPr lang="en-US" sz="2400" b="1" kern="1200" dirty="0">
                <a:solidFill>
                  <a:srgbClr val="A53F52"/>
                </a:solidFill>
                <a:latin typeface="+mn-lt"/>
                <a:ea typeface="+mn-ea"/>
                <a:cs typeface="+mn-cs"/>
                <a:sym typeface="Bebas"/>
              </a:rPr>
              <a:t>RIKAM</a:t>
            </a:r>
            <a:endParaRPr lang="en-US" sz="2400" b="1" i="0" spc="0" dirty="0">
              <a:solidFill>
                <a:srgbClr val="A53F52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0923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50" r:id="rId19"/>
    <p:sldLayoutId id="2147483651" r:id="rId20"/>
    <p:sldLayoutId id="2147483668" r:id="rId21"/>
    <p:sldLayoutId id="2147483660" r:id="rId22"/>
    <p:sldLayoutId id="2147483664" r:id="rId23"/>
    <p:sldLayoutId id="2147483661" r:id="rId24"/>
    <p:sldLayoutId id="2147483674" r:id="rId25"/>
    <p:sldLayoutId id="2147483675" r:id="rId26"/>
    <p:sldLayoutId id="2147483673" r:id="rId27"/>
    <p:sldLayoutId id="2147483653" r:id="rId28"/>
    <p:sldLayoutId id="2147483670" r:id="rId29"/>
    <p:sldLayoutId id="2147483671" r:id="rId30"/>
    <p:sldLayoutId id="2147483672" r:id="rId31"/>
    <p:sldLayoutId id="2147483666" r:id="rId3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RKPE3vWGJb0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searchlabs.com/view/87555" TargetMode="External"/><Relationship Id="rId2" Type="http://schemas.openxmlformats.org/officeDocument/2006/relationships/hyperlink" Target="https://www.youtube.com/watch?v=RKPE3vWGJb0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 descr="Abstract Building">
            <a:extLst>
              <a:ext uri="{FF2B5EF4-FFF2-40B4-BE49-F238E27FC236}">
                <a16:creationId xmlns:a16="http://schemas.microsoft.com/office/drawing/2014/main" id="{CE10ABE1-BE78-4DEC-9C0A-46282D549D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21734" y="96034"/>
            <a:ext cx="12192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9184" y="3726114"/>
            <a:ext cx="10787270" cy="830649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C000"/>
                </a:solidFill>
              </a:rPr>
              <a:t>Európai tanács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8052" y="5246567"/>
            <a:ext cx="5251450" cy="508831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C000"/>
                </a:solidFill>
              </a:rPr>
              <a:t>Stjepan Latić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2" name="Picture 4" descr="http://natoassociation.ca/wp-content/uploads/2015/08/7243701-111241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93" y="307235"/>
            <a:ext cx="2989607" cy="29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695" y="1129146"/>
            <a:ext cx="68119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2400" b="1" dirty="0" smtClean="0">
                <a:solidFill>
                  <a:srgbClr val="FFC000"/>
                </a:solidFill>
              </a:rPr>
              <a:t>Szerepe</a:t>
            </a:r>
            <a:r>
              <a:rPr lang="en-US" sz="2400" b="1" dirty="0" smtClean="0">
                <a:solidFill>
                  <a:srgbClr val="FFC000"/>
                </a:solidFill>
              </a:rPr>
              <a:t>:</a:t>
            </a:r>
            <a:r>
              <a:rPr lang="en-US" sz="2400" b="1" dirty="0"/>
              <a:t> </a:t>
            </a:r>
            <a:r>
              <a:rPr lang="hu-HU" sz="2400" dirty="0" smtClean="0"/>
              <a:t>Meghatározza az Európai Unió alapvető politikai beállítottságát, illetve prioritásait.</a:t>
            </a:r>
            <a:endParaRPr lang="en-US" sz="2400" dirty="0"/>
          </a:p>
          <a:p>
            <a:pPr lvl="0">
              <a:lnSpc>
                <a:spcPct val="150000"/>
              </a:lnSpc>
            </a:pPr>
            <a:r>
              <a:rPr lang="hu-HU" sz="2400" b="1" dirty="0" smtClean="0">
                <a:solidFill>
                  <a:srgbClr val="FFC000"/>
                </a:solidFill>
              </a:rPr>
              <a:t>Tagok</a:t>
            </a:r>
            <a:r>
              <a:rPr lang="en-US" sz="2400" b="1" dirty="0" smtClean="0">
                <a:solidFill>
                  <a:srgbClr val="FFC000"/>
                </a:solidFill>
              </a:rPr>
              <a:t>:</a:t>
            </a:r>
            <a:r>
              <a:rPr lang="en-US" sz="2400" b="1" dirty="0" smtClean="0"/>
              <a:t> </a:t>
            </a:r>
            <a:r>
              <a:rPr lang="hu-HU" sz="2400" dirty="0" smtClean="0"/>
              <a:t>az Európai Unió tagországainak vezetői</a:t>
            </a:r>
            <a:r>
              <a:rPr lang="en-US" sz="2400" dirty="0" smtClean="0"/>
              <a:t>, </a:t>
            </a:r>
            <a:r>
              <a:rPr lang="hu-HU" sz="2400" dirty="0" smtClean="0"/>
              <a:t>az Európai Bizottság elnöke</a:t>
            </a:r>
            <a:r>
              <a:rPr lang="en-US" sz="2400" dirty="0"/>
              <a:t>, </a:t>
            </a:r>
            <a:r>
              <a:rPr lang="hu-HU" sz="2400" dirty="0"/>
              <a:t>a</a:t>
            </a:r>
            <a:r>
              <a:rPr lang="en-US" sz="2400" dirty="0"/>
              <a:t>z </a:t>
            </a:r>
            <a:r>
              <a:rPr lang="hu-HU" sz="2400" dirty="0"/>
              <a:t>Unió </a:t>
            </a:r>
            <a:r>
              <a:rPr lang="hu-HU" sz="2400" dirty="0" err="1" smtClean="0"/>
              <a:t>Kül</a:t>
            </a:r>
            <a:r>
              <a:rPr lang="hu-HU" sz="2400" dirty="0" smtClean="0"/>
              <a:t>- </a:t>
            </a:r>
            <a:r>
              <a:rPr lang="hu-HU" sz="2400" dirty="0"/>
              <a:t>és </a:t>
            </a:r>
            <a:r>
              <a:rPr lang="hu-HU" sz="2400" dirty="0" smtClean="0"/>
              <a:t>Biztonságpolitikai </a:t>
            </a:r>
            <a:r>
              <a:rPr lang="hu-HU" sz="2400" dirty="0" err="1" smtClean="0"/>
              <a:t>főképviselője</a:t>
            </a:r>
            <a:r>
              <a:rPr lang="hu-HU" sz="2400" dirty="0" smtClean="0"/>
              <a:t>.</a:t>
            </a:r>
          </a:p>
          <a:p>
            <a:pPr lvl="0">
              <a:lnSpc>
                <a:spcPct val="150000"/>
              </a:lnSpc>
            </a:pPr>
            <a:r>
              <a:rPr lang="hu-HU" sz="2400" dirty="0" smtClean="0"/>
              <a:t>Általában </a:t>
            </a:r>
            <a:r>
              <a:rPr lang="hu-HU" sz="2400" b="1" dirty="0" smtClean="0">
                <a:solidFill>
                  <a:srgbClr val="FFC000"/>
                </a:solidFill>
              </a:rPr>
              <a:t>évente 4 alkalommal</a:t>
            </a:r>
            <a:r>
              <a:rPr lang="en-US" sz="2400" dirty="0"/>
              <a:t> </a:t>
            </a:r>
            <a:r>
              <a:rPr lang="hu-HU" sz="2400" dirty="0" smtClean="0"/>
              <a:t>ülésezik </a:t>
            </a:r>
            <a:r>
              <a:rPr lang="en-US" sz="2400" dirty="0" smtClean="0"/>
              <a:t>– </a:t>
            </a:r>
            <a:r>
              <a:rPr lang="hu-HU" sz="2400" dirty="0" smtClean="0"/>
              <a:t>de a tanács elnökének joga van arra, hogy </a:t>
            </a:r>
            <a:r>
              <a:rPr lang="hu-HU" sz="2400" dirty="0" smtClean="0"/>
              <a:t>további gyűléseket hívjon össze </a:t>
            </a:r>
            <a:r>
              <a:rPr lang="hu-HU" sz="2400" dirty="0" smtClean="0"/>
              <a:t>egy sürgős téma megvitatására.</a:t>
            </a:r>
            <a:endParaRPr lang="en-US" sz="2400" dirty="0"/>
          </a:p>
        </p:txBody>
      </p:sp>
      <p:pic>
        <p:nvPicPr>
          <p:cNvPr id="1026" name="Picture 2" descr="https://drogriporter.hu/wp-content/uploads/2018/03/council-750x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267" y="3580533"/>
            <a:ext cx="4743796" cy="308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71007" y="99300"/>
            <a:ext cx="4289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Európai Tanács</a:t>
            </a:r>
            <a:endParaRPr lang="en-US" sz="3600" dirty="0"/>
          </a:p>
        </p:txBody>
      </p:sp>
      <p:pic>
        <p:nvPicPr>
          <p:cNvPr id="1030" name="Picture 6" descr="Povezana slika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 bwMode="auto">
          <a:xfrm>
            <a:off x="7171267" y="270066"/>
            <a:ext cx="4743796" cy="31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3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0666" y="1735667"/>
            <a:ext cx="65108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dirty="0" smtClean="0"/>
              <a:t>Különleges feladatai</a:t>
            </a:r>
            <a:r>
              <a:rPr lang="hr-HR" sz="2400" b="1" dirty="0" smtClean="0"/>
              <a:t>:</a:t>
            </a:r>
            <a:endParaRPr lang="en-US" sz="2400" dirty="0"/>
          </a:p>
          <a:p>
            <a:pPr lvl="0">
              <a:lnSpc>
                <a:spcPct val="150000"/>
              </a:lnSpc>
            </a:pPr>
            <a:r>
              <a:rPr lang="hu-HU" sz="2400" dirty="0" smtClean="0"/>
              <a:t>Meghatározza</a:t>
            </a:r>
            <a:r>
              <a:rPr lang="en-US" sz="2400" dirty="0" smtClean="0"/>
              <a:t> </a:t>
            </a:r>
            <a:r>
              <a:rPr lang="hu-HU" sz="2400" dirty="0" smtClean="0"/>
              <a:t>az </a:t>
            </a:r>
            <a:r>
              <a:rPr lang="en-US" sz="2400" dirty="0" smtClean="0"/>
              <a:t>EU </a:t>
            </a:r>
            <a:r>
              <a:rPr lang="hu-HU" sz="2400" dirty="0" smtClean="0"/>
              <a:t>általános</a:t>
            </a:r>
            <a:r>
              <a:rPr lang="en-US" sz="2400" dirty="0"/>
              <a:t> </a:t>
            </a:r>
            <a:r>
              <a:rPr lang="hu-HU" sz="2400" b="1" dirty="0" smtClean="0">
                <a:solidFill>
                  <a:srgbClr val="FFC000"/>
                </a:solidFill>
              </a:rPr>
              <a:t>irányzatát</a:t>
            </a:r>
            <a:r>
              <a:rPr lang="hu-HU" sz="2400" dirty="0" smtClean="0"/>
              <a:t>, </a:t>
            </a:r>
            <a:r>
              <a:rPr lang="hu-HU" sz="2400" dirty="0" smtClean="0"/>
              <a:t>illetve</a:t>
            </a:r>
            <a:r>
              <a:rPr lang="en-US" sz="2400" dirty="0" smtClean="0"/>
              <a:t> </a:t>
            </a:r>
            <a:r>
              <a:rPr lang="hu-HU" sz="2400" dirty="0" smtClean="0"/>
              <a:t>politikai</a:t>
            </a:r>
            <a:r>
              <a:rPr lang="en-US" sz="2400" dirty="0"/>
              <a:t> </a:t>
            </a:r>
            <a:r>
              <a:rPr lang="hu-HU" sz="2400" b="1" dirty="0" smtClean="0">
                <a:solidFill>
                  <a:srgbClr val="FFC000"/>
                </a:solidFill>
              </a:rPr>
              <a:t>prioritásait</a:t>
            </a:r>
            <a:r>
              <a:rPr lang="en-US" sz="2400" b="1" dirty="0"/>
              <a:t> </a:t>
            </a:r>
            <a:r>
              <a:rPr lang="en-US" sz="2400" dirty="0"/>
              <a:t>– </a:t>
            </a:r>
            <a:r>
              <a:rPr lang="hu-HU" sz="2400" dirty="0" smtClean="0"/>
              <a:t>azonban</a:t>
            </a:r>
            <a:r>
              <a:rPr lang="en-US" sz="2400" dirty="0"/>
              <a:t> </a:t>
            </a:r>
            <a:r>
              <a:rPr lang="hu-HU" sz="2400" i="1" dirty="0" smtClean="0"/>
              <a:t>törvényt nem hozhat</a:t>
            </a:r>
            <a:r>
              <a:rPr lang="en-US" sz="2400" dirty="0" smtClean="0"/>
              <a:t>.</a:t>
            </a:r>
            <a:endParaRPr lang="hr-HR" sz="2400" dirty="0" smtClean="0"/>
          </a:p>
          <a:p>
            <a:pPr lvl="0">
              <a:lnSpc>
                <a:spcPct val="150000"/>
              </a:lnSpc>
            </a:pPr>
            <a:endParaRPr lang="en-US" sz="24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Döntést hoz olyan</a:t>
            </a:r>
            <a:r>
              <a:rPr lang="en-US" sz="2400" dirty="0"/>
              <a:t> </a:t>
            </a:r>
            <a:r>
              <a:rPr lang="hu-HU" sz="2400" b="1" dirty="0" smtClean="0">
                <a:solidFill>
                  <a:srgbClr val="FFC000"/>
                </a:solidFill>
              </a:rPr>
              <a:t>összetett vagy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hu-HU" sz="2400" b="1" dirty="0" smtClean="0">
                <a:solidFill>
                  <a:srgbClr val="FFC000"/>
                </a:solidFill>
              </a:rPr>
              <a:t>kényes 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hu-HU" sz="2400" b="1" dirty="0" smtClean="0">
                <a:solidFill>
                  <a:srgbClr val="FFC000"/>
                </a:solidFill>
              </a:rPr>
              <a:t>témákban, amelyek nem kivitelezhetők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hu-HU" sz="2400" dirty="0" smtClean="0"/>
              <a:t>a törvényhozás alacsonyabb szintjein.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57867" y="406169"/>
            <a:ext cx="8187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Milyen tevékenységei vannak az Európai Tanácsnak</a:t>
            </a:r>
            <a:r>
              <a:rPr lang="en-US" sz="3600" dirty="0" smtClean="0"/>
              <a:t>?</a:t>
            </a:r>
            <a:endParaRPr lang="en-US" sz="3600" dirty="0"/>
          </a:p>
          <a:p>
            <a:endParaRPr lang="en-US" dirty="0"/>
          </a:p>
        </p:txBody>
      </p:sp>
      <p:pic>
        <p:nvPicPr>
          <p:cNvPr id="3074" name="Picture 2" descr="Slikovni rezultat za priority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3" b="8613"/>
          <a:stretch>
            <a:fillRect/>
          </a:stretch>
        </p:blipFill>
        <p:spPr bwMode="auto">
          <a:xfrm>
            <a:off x="7611533" y="1972732"/>
            <a:ext cx="4440297" cy="249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4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0731" y="1029547"/>
            <a:ext cx="69192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400" dirty="0" smtClean="0"/>
              <a:t>Meghatározza</a:t>
            </a:r>
            <a:r>
              <a:rPr lang="en-US" sz="2400" dirty="0" smtClean="0"/>
              <a:t> </a:t>
            </a:r>
            <a:r>
              <a:rPr lang="hu-HU" sz="2400" dirty="0" smtClean="0"/>
              <a:t>az</a:t>
            </a:r>
            <a:r>
              <a:rPr lang="en-US" sz="2400" dirty="0" smtClean="0"/>
              <a:t> EU</a:t>
            </a:r>
            <a:r>
              <a:rPr lang="en-US" sz="2400" dirty="0"/>
              <a:t> </a:t>
            </a:r>
            <a:r>
              <a:rPr lang="en-US" sz="2400" b="1" dirty="0" err="1">
                <a:solidFill>
                  <a:srgbClr val="FFC000"/>
                </a:solidFill>
              </a:rPr>
              <a:t>közös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kül</a:t>
            </a:r>
            <a:r>
              <a:rPr lang="en-US" sz="2400" b="1" dirty="0">
                <a:solidFill>
                  <a:srgbClr val="FFC000"/>
                </a:solidFill>
              </a:rPr>
              <a:t>- </a:t>
            </a:r>
            <a:r>
              <a:rPr lang="en-US" sz="2400" b="1" dirty="0" err="1">
                <a:solidFill>
                  <a:srgbClr val="FFC000"/>
                </a:solidFill>
              </a:rPr>
              <a:t>és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biztonságpolitikáját</a:t>
            </a:r>
            <a:r>
              <a:rPr lang="en-US" sz="2400" b="1" dirty="0" smtClean="0"/>
              <a:t>, </a:t>
            </a:r>
            <a:r>
              <a:rPr lang="hu-HU" sz="2400" b="1" dirty="0" smtClean="0"/>
              <a:t>nem megfeledkezve az EU stratégiai érdekeiről, védelmi vonatkozásairól.</a:t>
            </a:r>
          </a:p>
          <a:p>
            <a:pPr lvl="0"/>
            <a:r>
              <a:rPr lang="hu-HU" sz="2400" b="1" dirty="0" smtClean="0">
                <a:solidFill>
                  <a:srgbClr val="FFC000"/>
                </a:solidFill>
              </a:rPr>
              <a:t>Kinevezi</a:t>
            </a:r>
            <a:r>
              <a:rPr lang="hu-HU" sz="2400" dirty="0" smtClean="0"/>
              <a:t> az Európai Unió intézményeinek jelöltjeit, ide tartoznak például</a:t>
            </a:r>
            <a:r>
              <a:rPr lang="en-US" sz="2400" dirty="0" smtClean="0"/>
              <a:t> </a:t>
            </a:r>
            <a:r>
              <a:rPr lang="hu-HU" sz="2400" dirty="0" smtClean="0"/>
              <a:t>az</a:t>
            </a:r>
            <a:r>
              <a:rPr lang="en-US" sz="2400" dirty="0" smtClean="0"/>
              <a:t> </a:t>
            </a:r>
            <a:r>
              <a:rPr lang="hu-HU" sz="2400" dirty="0" smtClean="0"/>
              <a:t>Európai Központi</a:t>
            </a:r>
            <a:r>
              <a:rPr lang="en-US" sz="2400" dirty="0" smtClean="0"/>
              <a:t> </a:t>
            </a:r>
            <a:r>
              <a:rPr lang="en-US" sz="2400" dirty="0"/>
              <a:t>Bank </a:t>
            </a:r>
            <a:r>
              <a:rPr lang="hu-HU" sz="2400" dirty="0" smtClean="0"/>
              <a:t>és az Európai Bizottság képviselőjelöltjei is. </a:t>
            </a:r>
            <a:endParaRPr lang="en-US" sz="2400" dirty="0" smtClean="0"/>
          </a:p>
          <a:p>
            <a:pPr lvl="0"/>
            <a:r>
              <a:rPr lang="hu-HU" sz="2400" u="sng" dirty="0" smtClean="0">
                <a:solidFill>
                  <a:srgbClr val="FFC000"/>
                </a:solidFill>
              </a:rPr>
              <a:t>Bármilyen probléma esetén</a:t>
            </a:r>
            <a:r>
              <a:rPr lang="hu-HU" sz="2400" u="sng" dirty="0">
                <a:solidFill>
                  <a:srgbClr val="FFC000"/>
                </a:solidFill>
              </a:rPr>
              <a:t> </a:t>
            </a:r>
            <a:r>
              <a:rPr lang="hu-HU" sz="2400" u="sng" dirty="0" smtClean="0">
                <a:solidFill>
                  <a:srgbClr val="FFC000"/>
                </a:solidFill>
              </a:rPr>
              <a:t>az</a:t>
            </a:r>
            <a:r>
              <a:rPr lang="en-US" sz="2400" u="sng" dirty="0" smtClean="0">
                <a:solidFill>
                  <a:srgbClr val="FFC000"/>
                </a:solidFill>
              </a:rPr>
              <a:t> </a:t>
            </a:r>
            <a:r>
              <a:rPr lang="hu-HU" sz="2400" u="sng" dirty="0" smtClean="0">
                <a:solidFill>
                  <a:srgbClr val="FFC000"/>
                </a:solidFill>
              </a:rPr>
              <a:t>Európai Tanácsnak lehetősége van a következőre</a:t>
            </a:r>
            <a:r>
              <a:rPr lang="en-US" sz="2400" u="sng" dirty="0" smtClean="0">
                <a:solidFill>
                  <a:srgbClr val="FFC000"/>
                </a:solidFill>
              </a:rPr>
              <a:t>:</a:t>
            </a:r>
            <a:endParaRPr lang="en-US" sz="2400" dirty="0">
              <a:solidFill>
                <a:srgbClr val="FFC000"/>
              </a:solidFill>
            </a:endParaRPr>
          </a:p>
          <a:p>
            <a:pPr lvl="0"/>
            <a:r>
              <a:rPr lang="hu-HU" sz="2400" dirty="0" smtClean="0"/>
              <a:t>felkérheti</a:t>
            </a:r>
            <a:r>
              <a:rPr lang="en-US" sz="2400" dirty="0"/>
              <a:t> </a:t>
            </a:r>
            <a:r>
              <a:rPr lang="hu-HU" sz="2400" dirty="0" smtClean="0"/>
              <a:t>az Európai Bizottságot</a:t>
            </a:r>
            <a:r>
              <a:rPr lang="hu-HU" sz="2400" dirty="0"/>
              <a:t> </a:t>
            </a:r>
            <a:r>
              <a:rPr lang="hu-HU" sz="2400" dirty="0" smtClean="0"/>
              <a:t>arra, hogy javaslatot tegyen az EU számára probléma megoldásával kapcsolatban.</a:t>
            </a:r>
            <a:endParaRPr lang="hr-HR" sz="2400" dirty="0" smtClean="0"/>
          </a:p>
          <a:p>
            <a:pPr lvl="0"/>
            <a:endParaRPr lang="hr-HR" sz="2400" dirty="0"/>
          </a:p>
          <a:p>
            <a:r>
              <a:rPr lang="en-US" u="sng" dirty="0">
                <a:hlinkClick r:id="rId2"/>
              </a:rPr>
              <a:t>https://www.youtube.com/watch?v=RKPE3vWGJb0</a:t>
            </a:r>
            <a:endParaRPr lang="en-US" dirty="0"/>
          </a:p>
          <a:p>
            <a:pPr lvl="0"/>
            <a:endParaRPr lang="en-US" sz="2400" dirty="0"/>
          </a:p>
          <a:p>
            <a:endParaRPr lang="en-US" dirty="0"/>
          </a:p>
        </p:txBody>
      </p:sp>
      <p:pic>
        <p:nvPicPr>
          <p:cNvPr id="4098" name="Picture 2" descr="Slikovni rezultat za security policy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b="6897"/>
          <a:stretch>
            <a:fillRect/>
          </a:stretch>
        </p:blipFill>
        <p:spPr bwMode="auto">
          <a:xfrm>
            <a:off x="7747000" y="1981199"/>
            <a:ext cx="4445000" cy="26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1591733" y="2717800"/>
            <a:ext cx="6646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2"/>
              </a:rPr>
              <a:t>https://www.youtube.com/watch?v=RKPE3vWGJb0</a:t>
            </a:r>
            <a:endParaRPr lang="en-US" dirty="0"/>
          </a:p>
          <a:p>
            <a:endParaRPr lang="hr-HR" u="sng" dirty="0" smtClean="0">
              <a:hlinkClick r:id="rId3"/>
            </a:endParaRPr>
          </a:p>
          <a:p>
            <a:endParaRPr lang="hr-HR" u="sng" dirty="0" smtClean="0">
              <a:hlinkClick r:id="rId3"/>
            </a:endParaRPr>
          </a:p>
          <a:p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://wordsearchlabs.com/view/87555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79509" y="843006"/>
            <a:ext cx="363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Keresztrejtvény</a:t>
            </a:r>
            <a:r>
              <a:rPr lang="hr-HR" sz="3600" dirty="0" smtClean="0"/>
              <a:t>: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883232" y="5792923"/>
            <a:ext cx="8254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direction priorities nominate appoint security complex issues members role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0035" y="5000030"/>
            <a:ext cx="129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Megoldás</a:t>
            </a:r>
            <a:r>
              <a:rPr lang="hr-HR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5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7264107-8248-43DA-8012-F707E0E46E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C5BC67-BC5F-49A0-B382-4FB47F800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C9F62E-0773-4164-B986-3E326BE687C9}">
  <ds:schemaRefs>
    <ds:schemaRef ds:uri="http://purl.org/dc/terms/"/>
    <ds:schemaRef ds:uri="http://schemas.openxmlformats.org/package/2006/metadata/core-properties"/>
    <ds:schemaRef ds:uri="6dc4bcd6-49db-4c07-9060-8acfc67cef9f"/>
    <ds:schemaRef ds:uri="http://purl.org/dc/dcmitype/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0</TotalTime>
  <Words>44</Words>
  <Application>Microsoft Office PowerPoint</Application>
  <PresentationFormat>Szélesvásznú</PresentationFormat>
  <Paragraphs>24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2" baseType="lpstr">
      <vt:lpstr>Arial</vt:lpstr>
      <vt:lpstr>Bebas</vt:lpstr>
      <vt:lpstr>Bookman Old Style</vt:lpstr>
      <vt:lpstr>Calibri</vt:lpstr>
      <vt:lpstr>Gill Sans</vt:lpstr>
      <vt:lpstr>Rockwell</vt:lpstr>
      <vt:lpstr>Damask</vt:lpstr>
      <vt:lpstr>Európai tanács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2019-01-17T18:42:06Z</dcterms:created>
  <dcterms:modified xsi:type="dcterms:W3CDTF">2021-01-03T13:45:04Z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