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sz="1800" b="0" i="0" u="none" strike="noStrike" baseline="0" dirty="0">
                <a:effectLst/>
              </a:rPr>
              <a:t>PRIRODNI I UMJETNI ČIMBENICI</a:t>
            </a:r>
            <a:endParaRPr lang="hr-HR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482758620689655E-2"/>
          <c:y val="0.13876013059343198"/>
          <c:w val="0.74448312064440225"/>
          <c:h val="0.80541766989870056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DOĞAL VE YAPAY ETKENLER</c:v>
                </c:pt>
              </c:strCache>
            </c:strRef>
          </c:tx>
          <c:dPt>
            <c:idx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0-D6A4-4B80-BB84-946E72AC54AB}"/>
              </c:ext>
            </c:extLst>
          </c:dPt>
          <c:dPt>
            <c:idx val="1"/>
            <c:bubble3D val="0"/>
            <c:explosion val="23"/>
            <c:extLst>
              <c:ext xmlns:c16="http://schemas.microsoft.com/office/drawing/2014/chart" uri="{C3380CC4-5D6E-409C-BE32-E72D297353CC}">
                <c16:uniqueId val="{00000001-D6A4-4B80-BB84-946E72AC54AB}"/>
              </c:ext>
            </c:extLst>
          </c:dPt>
          <c:cat>
            <c:strRef>
              <c:f>Sayfa1!$A$2:$A$3</c:f>
              <c:strCache>
                <c:ptCount val="2"/>
                <c:pt idx="0">
                  <c:v>Doğal Kaynaklar</c:v>
                </c:pt>
                <c:pt idx="1">
                  <c:v>Yapay Kaynaklar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0.27</c:v>
                </c:pt>
                <c:pt idx="1">
                  <c:v>0.73000000000000009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4-4B80-BB84-946E72AC5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sz="1800" b="0" i="0" u="none" strike="noStrike" baseline="0" dirty="0">
                <a:effectLst/>
              </a:rPr>
              <a:t>PRIRODNI ČIMBENICI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DOĞAL ETKENLER</c:v>
                </c:pt>
              </c:strCache>
            </c:strRef>
          </c:tx>
          <c:explosion val="23"/>
          <c:dPt>
            <c:idx val="0"/>
            <c:bubble3D val="0"/>
            <c:explosion val="25"/>
            <c:extLst>
              <c:ext xmlns:c16="http://schemas.microsoft.com/office/drawing/2014/chart" uri="{C3380CC4-5D6E-409C-BE32-E72D297353CC}">
                <c16:uniqueId val="{00000000-3C2F-4845-8C1C-DEFB0D4025EB}"/>
              </c:ext>
            </c:extLst>
          </c:dPt>
          <c:dPt>
            <c:idx val="1"/>
            <c:bubble3D val="0"/>
            <c:explosion val="13"/>
            <c:extLst>
              <c:ext xmlns:c16="http://schemas.microsoft.com/office/drawing/2014/chart" uri="{C3380CC4-5D6E-409C-BE32-E72D297353CC}">
                <c16:uniqueId val="{00000001-3C2F-4845-8C1C-DEFB0D4025EB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3C2F-4845-8C1C-DEFB0D4025EB}"/>
              </c:ext>
            </c:extLst>
          </c:dPt>
          <c:cat>
            <c:strRef>
              <c:f>Sayfa1!$A$2:$A$4</c:f>
              <c:strCache>
                <c:ptCount val="3"/>
                <c:pt idx="0">
                  <c:v>Volkanik Patlamalar</c:v>
                </c:pt>
                <c:pt idx="1">
                  <c:v>Orman Yangınları</c:v>
                </c:pt>
                <c:pt idx="2">
                  <c:v>Buharlaşma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2F-4845-8C1C-DEFB0D402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dirty="0"/>
              <a:t>UMJETNI ČIMBENICI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YAPAY ETKENLER</c:v>
                </c:pt>
              </c:strCache>
            </c:strRef>
          </c:tx>
          <c:explosion val="25"/>
          <c:cat>
            <c:strRef>
              <c:f>Sayfa1!$A$2:$A$5</c:f>
              <c:strCache>
                <c:ptCount val="4"/>
                <c:pt idx="0">
                  <c:v>Trafik Kaynaklı Hava Kirliliği</c:v>
                </c:pt>
                <c:pt idx="1">
                  <c:v>Isınma Kaynaklı Hava Kirliliği</c:v>
                </c:pt>
                <c:pt idx="2">
                  <c:v>Sanayi Kaynaklı Hava Kirliliği</c:v>
                </c:pt>
                <c:pt idx="3">
                  <c:v>Termik Santral Kaynaklı Hava Kirliliği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8-4E48-9CA8-845AE8184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6984776" cy="749945"/>
          </a:xfrm>
        </p:spPr>
        <p:txBody>
          <a:bodyPr>
            <a:normAutofit fontScale="90000"/>
          </a:bodyPr>
          <a:lstStyle/>
          <a:p>
            <a:r>
              <a:rPr lang="tr-TR" dirty="0"/>
              <a:t>ČIMBENICI ZAGAĐENJA ZRAKA</a:t>
            </a:r>
          </a:p>
        </p:txBody>
      </p:sp>
      <p:pic>
        <p:nvPicPr>
          <p:cNvPr id="1027" name="Picture 3" descr="C:\Users\HP\Desktop\hava-kirlil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5527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5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527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1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i="1" dirty="0"/>
              <a:t>3. Zagađenje zraka iz industrije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hr-HR" sz="2000" b="0" i="0" dirty="0">
                <a:solidFill>
                  <a:srgbClr val="000000"/>
                </a:solidFill>
                <a:effectLst/>
                <a:latin typeface="Roboto"/>
              </a:rPr>
              <a:t>Posljednjih godina sa sobom je donio ozbiljan porast proizvodnje onečišćenja zraka. Plinovi u dimnjacima tvornica zagađuju zrak. Tvornica, koja pruža mogućnosti za razvoj i posao, šteti okolišu i živim bićima zbog zlouporabe.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20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wtg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056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9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/>
          </a:bodyPr>
          <a:lstStyle/>
          <a:p>
            <a:r>
              <a:rPr lang="tr-TR" b="1" i="1" dirty="0"/>
              <a:t>4. </a:t>
            </a:r>
            <a:r>
              <a:rPr lang="hr-HR" b="0" i="0" dirty="0">
                <a:solidFill>
                  <a:srgbClr val="000000"/>
                </a:solidFill>
                <a:effectLst/>
                <a:latin typeface="Roboto"/>
              </a:rPr>
              <a:t>Termoelektrane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hr-HR" b="0" i="0" dirty="0">
                <a:solidFill>
                  <a:srgbClr val="000000"/>
                </a:solidFill>
                <a:effectLst/>
                <a:latin typeface="Roboto"/>
              </a:rPr>
              <a:t>Visok sadržaj sumpora u sumpor-dioksidu štetan je za okoliš i poljoprivredna područja. Uzrokuje da poljoprivredna područja postaju neučinkovita i nestaju.</a:t>
            </a:r>
            <a:endParaRPr lang="tr-TR" dirty="0"/>
          </a:p>
        </p:txBody>
      </p:sp>
      <p:pic>
        <p:nvPicPr>
          <p:cNvPr id="8194" name="Picture 2" descr="C:\Users\HP\Desktop\5bd183e00f25431584f60c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824535" cy="16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8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467050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979712" y="134076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PRIRODNI I UMJETNIČKI </a:t>
            </a:r>
            <a:r>
              <a:rPr lang="hr-HR" sz="2400" b="1" dirty="0"/>
              <a:t>ČIMBENICI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55285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PRIRODNI ČIMBENICI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48293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938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UMJETNI ČIMBENICI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82376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78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/>
          </a:bodyPr>
          <a:lstStyle/>
          <a:p>
            <a:r>
              <a:rPr lang="tr-TR" sz="2400" b="1" dirty="0"/>
              <a:t>Prirodni izvori koji uzrokuju onečišćenje zraka: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hr-HR" sz="3200" b="0" i="0" dirty="0">
                <a:solidFill>
                  <a:srgbClr val="000000"/>
                </a:solidFill>
                <a:effectLst/>
                <a:latin typeface="Roboto"/>
              </a:rPr>
              <a:t>Postoje neke tvari koje štete atmosferi prirodnom strukturom.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6449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/>
              <a:t>1.</a:t>
            </a:r>
            <a:r>
              <a:rPr lang="hr-HR" b="1" i="1" dirty="0"/>
              <a:t>ERUPCIJE VULKANA</a:t>
            </a:r>
            <a:endParaRPr lang="tr-TR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dirty="0" err="1"/>
              <a:t>Čestice</a:t>
            </a:r>
            <a:r>
              <a:rPr lang="en-US" dirty="0"/>
              <a:t> </a:t>
            </a:r>
            <a:r>
              <a:rPr lang="en-US" dirty="0" err="1"/>
              <a:t>plina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sumpor-dioksid</a:t>
            </a:r>
            <a:r>
              <a:rPr lang="en-US" dirty="0"/>
              <a:t> </a:t>
            </a:r>
            <a:r>
              <a:rPr lang="en-US" dirty="0" err="1"/>
              <a:t>oslobođen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vulkanske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narušavaju</a:t>
            </a:r>
            <a:r>
              <a:rPr lang="en-US" dirty="0"/>
              <a:t> </a:t>
            </a:r>
            <a:r>
              <a:rPr lang="en-US" dirty="0" err="1"/>
              <a:t>prirodnu</a:t>
            </a:r>
            <a:r>
              <a:rPr lang="en-US" dirty="0"/>
              <a:t> </a:t>
            </a:r>
            <a:r>
              <a:rPr lang="en-US" dirty="0" err="1"/>
              <a:t>ravnotežu</a:t>
            </a:r>
            <a:r>
              <a:rPr lang="en-US" dirty="0"/>
              <a:t>. </a:t>
            </a:r>
            <a:r>
              <a:rPr lang="en-US" dirty="0" err="1"/>
              <a:t>prašina</a:t>
            </a:r>
            <a:r>
              <a:rPr lang="en-US" dirty="0"/>
              <a:t>, </a:t>
            </a:r>
            <a:r>
              <a:rPr lang="en-US" dirty="0" err="1"/>
              <a:t>šumski</a:t>
            </a:r>
            <a:r>
              <a:rPr lang="en-US" dirty="0"/>
              <a:t> </a:t>
            </a:r>
            <a:r>
              <a:rPr lang="en-US" dirty="0" err="1"/>
              <a:t>požari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isparavanje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2050" name="Picture 2" descr="C:\Users\HP\Desktop\sulfur-diok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89040"/>
            <a:ext cx="61926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9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2. </a:t>
            </a:r>
            <a:r>
              <a:rPr lang="hr-HR" b="1" i="1" dirty="0"/>
              <a:t>ŠUMSKI POŽARI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hr-HR" b="0" i="0" dirty="0">
                <a:solidFill>
                  <a:srgbClr val="000000"/>
                </a:solidFill>
                <a:effectLst/>
                <a:latin typeface="Roboto"/>
              </a:rPr>
              <a:t>Povećana temperatura zraka ili šumski požari koje uzrokuje čovjek uzrokuju onečišćenje zraka u potrazi za onečišćenjem biljaka i drveća i onečišćenjem vodnih resursa.</a:t>
            </a:r>
            <a:endParaRPr lang="tr-TR" dirty="0"/>
          </a:p>
        </p:txBody>
      </p:sp>
      <p:pic>
        <p:nvPicPr>
          <p:cNvPr id="3074" name="Picture 2" descr="C:\Users\HP\Desktop\880x495_cmsv2_4705ea1c-eb91-53e4-a090-48b5ca911904-3256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789040"/>
            <a:ext cx="4968553" cy="16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4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3. </a:t>
            </a:r>
            <a:r>
              <a:rPr lang="hr-HR" b="1" i="1" dirty="0"/>
              <a:t>ISPARAVNJE TLA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hr-HR" b="0" i="0" dirty="0">
                <a:solidFill>
                  <a:srgbClr val="000000"/>
                </a:solidFill>
                <a:effectLst/>
                <a:latin typeface="Roboto"/>
              </a:rPr>
              <a:t>Sumpor-dioksid, čestice, dušikov oksid, ugljični monoksid i ozon za isparavanje iz oceana među su razlozima širenja u zrak.</a:t>
            </a:r>
            <a:endParaRPr lang="tr-TR" dirty="0"/>
          </a:p>
        </p:txBody>
      </p:sp>
      <p:pic>
        <p:nvPicPr>
          <p:cNvPr id="4098" name="Picture 2" descr="C:\Users\HP\Desktop\buharlaşma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52217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0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/>
          </a:bodyPr>
          <a:lstStyle/>
          <a:p>
            <a:r>
              <a:rPr lang="hr-HR" sz="2400" b="1" i="0" dirty="0">
                <a:solidFill>
                  <a:srgbClr val="000000"/>
                </a:solidFill>
                <a:effectLst/>
                <a:latin typeface="Roboto"/>
              </a:rPr>
              <a:t>Umjetni izvori koji uzrokuju onečišćenje zraka: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hr-HR" sz="2800" b="0" i="0" dirty="0">
                <a:solidFill>
                  <a:srgbClr val="000000"/>
                </a:solidFill>
                <a:effectLst/>
                <a:latin typeface="Roboto"/>
              </a:rPr>
              <a:t>Nažalost, mi smo uzročnici onečišćenja zraka koje ljudi uzrokuju voljno i nenamjerno. Umjetni izvori koji uzrokuju onečišćenje zraka; promet, grijanje i industrija ispituju se u 3 skupine.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18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93440"/>
          </a:xfrm>
        </p:spPr>
        <p:txBody>
          <a:bodyPr>
            <a:noAutofit/>
          </a:bodyPr>
          <a:lstStyle/>
          <a:p>
            <a:r>
              <a:rPr lang="pl-PL" sz="2800" b="1" i="1" dirty="0"/>
              <a:t>1. Zagađenje zraka izazvano prometom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hr-HR" b="0" i="0" dirty="0">
                <a:solidFill>
                  <a:srgbClr val="000000"/>
                </a:solidFill>
                <a:effectLst/>
                <a:latin typeface="Roboto"/>
              </a:rPr>
              <a:t>Zagađenje zraka uzrokovano javnim prijevozom i privatnim vozilima kojima se olakšava naš život nesporno je. Razlozi zagađenja zraka su plinovi koji se ispuštaju iz ispušne cijevi, spremnika za gorivo, rasplinjača, kočionih pločica i guma. Prema statistikama TURKSTAT-a; - Ukupan broj motornih vozila u Ankari bio je 1.777.756. 1.297.145 ovog automobila - Broj motornih vozila u Istanbulu ukupno 3.845.349. 2.644.411 ovih automobila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148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250620181102068712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5724"/>
            <a:ext cx="6673676" cy="40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5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i="1" dirty="0"/>
              <a:t>2. </a:t>
            </a:r>
            <a:r>
              <a:rPr lang="hr-HR" b="0" i="0" dirty="0">
                <a:solidFill>
                  <a:srgbClr val="000000"/>
                </a:solidFill>
                <a:effectLst/>
                <a:latin typeface="Roboto"/>
              </a:rPr>
              <a:t>Zagađenje zraka izazvano grijanjem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hr-HR" sz="2000" b="0" i="0" dirty="0">
                <a:solidFill>
                  <a:srgbClr val="000000"/>
                </a:solidFill>
                <a:effectLst/>
                <a:latin typeface="Roboto"/>
              </a:rPr>
              <a:t>Uzrok povećanog onečišćenja zraka, posebno u zimskim mjesecima, je sadržaj korištenih goriva za grijanje. Otrovni plinovi koji dolaze iz peći i grijača miješaju se u zrak. Udisanje ugljičnog monoksida, sumpor-dioksida i čestica u zrak od strane živih organizama uzrokuje oštećenje pluća.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42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</TotalTime>
  <Words>349</Words>
  <Application>Microsoft Office PowerPoint</Application>
  <PresentationFormat>Prikaz na zaslonu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Roboto</vt:lpstr>
      <vt:lpstr>Wingdings</vt:lpstr>
      <vt:lpstr>Moda Tasarımı</vt:lpstr>
      <vt:lpstr>ČIMBENICI ZAGAĐENJA ZRAKA</vt:lpstr>
      <vt:lpstr>Prirodni izvori koji uzrokuju onečišćenje zraka:</vt:lpstr>
      <vt:lpstr>1.ERUPCIJE VULKANA</vt:lpstr>
      <vt:lpstr>2. ŠUMSKI POŽARI</vt:lpstr>
      <vt:lpstr>3. ISPARAVNJE TLA</vt:lpstr>
      <vt:lpstr>Umjetni izvori koji uzrokuju onečišćenje zraka:</vt:lpstr>
      <vt:lpstr>1. Zagađenje zraka izazvano prometom</vt:lpstr>
      <vt:lpstr>PowerPoint prezentacija</vt:lpstr>
      <vt:lpstr>2. Zagađenje zraka izazvano grijanjem</vt:lpstr>
      <vt:lpstr>PowerPoint prezentacija</vt:lpstr>
      <vt:lpstr>3. Zagađenje zraka iz industrije</vt:lpstr>
      <vt:lpstr>PowerPoint prezentacija</vt:lpstr>
      <vt:lpstr>4. Termoelektrane</vt:lpstr>
      <vt:lpstr>PowerPoint prezentacija</vt:lpstr>
      <vt:lpstr>PRIRODNI ČIMBENICI</vt:lpstr>
      <vt:lpstr>UMJETNI ČIMBENICI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AİR POLLUTİON FACTORS</dc:title>
  <dc:creator>HP</dc:creator>
  <cp:lastModifiedBy>IRENA ČIPRAKOVIĆ</cp:lastModifiedBy>
  <cp:revision>10</cp:revision>
  <dcterms:created xsi:type="dcterms:W3CDTF">2019-02-10T16:27:54Z</dcterms:created>
  <dcterms:modified xsi:type="dcterms:W3CDTF">2021-01-17T21:18:01Z</dcterms:modified>
</cp:coreProperties>
</file>