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-102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56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1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54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2629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30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143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60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86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4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6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3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3378C9-093F-4D6A-AD0D-9BCE9D5C3FA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E76347-EB9A-46CD-A6E2-B976D9F1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61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Dcp_od5GN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Az európai újjáépítési és fejlesztési bank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3253" y="4492260"/>
            <a:ext cx="6400800" cy="1947333"/>
          </a:xfrm>
        </p:spPr>
        <p:txBody>
          <a:bodyPr/>
          <a:lstStyle/>
          <a:p>
            <a:pPr algn="r"/>
            <a:r>
              <a:rPr lang="hr-HR" dirty="0" smtClean="0"/>
              <a:t>Stjepan Latić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026" y="380845"/>
            <a:ext cx="8534400" cy="1507067"/>
          </a:xfrm>
        </p:spPr>
        <p:txBody>
          <a:bodyPr/>
          <a:lstStyle/>
          <a:p>
            <a:pPr algn="ctr"/>
            <a:r>
              <a:rPr lang="hr-HR" dirty="0" smtClean="0"/>
              <a:t>EBRD - alapítás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43" y="1887912"/>
            <a:ext cx="9282047" cy="3615267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AZ EBRD-t 1991 áprilisában hozták létre Londonban. Annak érdekében, hogy Közép- és Kelet- Európában a hidegháború utáni új </a:t>
            </a:r>
            <a:r>
              <a:rPr lang="hu-HU" sz="2400" dirty="0" smtClean="0"/>
              <a:t>korszakban </a:t>
            </a:r>
            <a:r>
              <a:rPr lang="hu-HU" sz="2400" dirty="0" smtClean="0"/>
              <a:t>segítse a </a:t>
            </a:r>
            <a:r>
              <a:rPr lang="hu-HU" sz="2400" dirty="0" smtClean="0"/>
              <a:t>újjá</a:t>
            </a:r>
            <a:r>
              <a:rPr lang="hu-HU" sz="2400" dirty="0" smtClean="0"/>
              <a:t>építést.</a:t>
            </a:r>
            <a:endParaRPr lang="hu-HU" sz="2400" dirty="0" smtClean="0"/>
          </a:p>
          <a:p>
            <a:r>
              <a:rPr lang="hu-HU" sz="2400" dirty="0" smtClean="0"/>
              <a:t>Azóta </a:t>
            </a:r>
            <a:r>
              <a:rPr lang="hu-HU" sz="2400" dirty="0"/>
              <a:t>történelmi szerepet </a:t>
            </a:r>
            <a:r>
              <a:rPr lang="hu-HU" sz="2400" dirty="0" smtClean="0"/>
              <a:t>tölt </a:t>
            </a:r>
            <a:r>
              <a:rPr lang="hu-HU" sz="2400" dirty="0"/>
              <a:t>be, és egyedülálló szakértelmet szerzett a régióban és </a:t>
            </a:r>
            <a:r>
              <a:rPr lang="hu-HU" sz="2400" dirty="0" smtClean="0"/>
              <a:t>az azon </a:t>
            </a:r>
            <a:r>
              <a:rPr lang="hu-HU" sz="2400" dirty="0"/>
              <a:t>túlmutató változások előmozdításában, több mint 130 milliárd eurót </a:t>
            </a:r>
            <a:r>
              <a:rPr lang="hu-HU" sz="2400" dirty="0" smtClean="0"/>
              <a:t>fektetett </a:t>
            </a:r>
            <a:r>
              <a:rPr lang="hu-HU" sz="2400" dirty="0"/>
              <a:t>be összesen több mint 5200 projektbe.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859" y="847898"/>
            <a:ext cx="2254830" cy="90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910" y="297718"/>
            <a:ext cx="8534400" cy="1507067"/>
          </a:xfrm>
        </p:spPr>
        <p:txBody>
          <a:bodyPr/>
          <a:lstStyle/>
          <a:p>
            <a:pPr algn="ctr"/>
            <a:r>
              <a:rPr lang="hr-HR" dirty="0" smtClean="0"/>
              <a:t>célja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49" y="1804785"/>
            <a:ext cx="8534400" cy="361526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/>
              <a:t>Európai</a:t>
            </a:r>
            <a:r>
              <a:rPr lang="en-US" sz="2400" dirty="0"/>
              <a:t> </a:t>
            </a:r>
            <a:r>
              <a:rPr lang="en-US" sz="2400" dirty="0" err="1"/>
              <a:t>Újjáépítési</a:t>
            </a:r>
            <a:r>
              <a:rPr lang="en-US" sz="2400" dirty="0"/>
              <a:t> </a:t>
            </a:r>
            <a:r>
              <a:rPr lang="en-US" sz="2400" dirty="0" err="1"/>
              <a:t>és</a:t>
            </a:r>
            <a:r>
              <a:rPr lang="en-US" sz="2400" dirty="0"/>
              <a:t> </a:t>
            </a:r>
            <a:r>
              <a:rPr lang="en-US" sz="2400" dirty="0" err="1"/>
              <a:t>Fejlesztési</a:t>
            </a:r>
            <a:r>
              <a:rPr lang="en-US" sz="2400" dirty="0"/>
              <a:t> Bank (EBRD) </a:t>
            </a:r>
            <a:r>
              <a:rPr lang="en-US" sz="2400" dirty="0" err="1"/>
              <a:t>segíti</a:t>
            </a:r>
            <a:r>
              <a:rPr lang="en-US" sz="2400" dirty="0"/>
              <a:t> a </a:t>
            </a:r>
            <a:r>
              <a:rPr lang="en-US" sz="2400" dirty="0" err="1"/>
              <a:t>vállalkozásokat</a:t>
            </a:r>
            <a:r>
              <a:rPr lang="en-US" sz="2400" dirty="0"/>
              <a:t> </a:t>
            </a:r>
            <a:r>
              <a:rPr lang="en-US" sz="2400" dirty="0" err="1"/>
              <a:t>és</a:t>
            </a:r>
            <a:r>
              <a:rPr lang="en-US" sz="2400" dirty="0"/>
              <a:t> a </a:t>
            </a:r>
            <a:r>
              <a:rPr lang="en-US" sz="2400" dirty="0" err="1"/>
              <a:t>gazdaságokat</a:t>
            </a:r>
            <a:r>
              <a:rPr lang="en-US" sz="2400" dirty="0"/>
              <a:t>.</a:t>
            </a:r>
            <a:endParaRPr lang="hr-HR" sz="2400" dirty="0" smtClean="0"/>
          </a:p>
          <a:p>
            <a:endParaRPr lang="en-US" sz="2400" dirty="0">
              <a:hlinkClick r:id="rId2"/>
            </a:endParaRPr>
          </a:p>
          <a:p>
            <a:r>
              <a:rPr lang="en-US" sz="2400" dirty="0">
                <a:hlinkClick r:id="rId2"/>
              </a:rPr>
              <a:t>"Minden, </a:t>
            </a:r>
            <a:r>
              <a:rPr lang="en-US" sz="2400" dirty="0" err="1">
                <a:hlinkClick r:id="rId2"/>
              </a:rPr>
              <a:t>amit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teszünk</a:t>
            </a:r>
            <a:r>
              <a:rPr lang="en-US" sz="2400" dirty="0">
                <a:hlinkClick r:id="rId2"/>
              </a:rPr>
              <a:t>, a </a:t>
            </a:r>
            <a:r>
              <a:rPr lang="en-US" sz="2400" dirty="0" err="1">
                <a:hlinkClick r:id="rId2"/>
              </a:rPr>
              <a:t>nyílt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piacgazdaságra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való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áttérés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előmozdítását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célozza</a:t>
            </a:r>
            <a:r>
              <a:rPr lang="en-US" sz="2400" dirty="0">
                <a:hlinkClick r:id="rId2"/>
              </a:rPr>
              <a:t>, </a:t>
            </a:r>
            <a:r>
              <a:rPr lang="en-US" sz="2400" dirty="0" err="1">
                <a:hlinkClick r:id="rId2"/>
              </a:rPr>
              <a:t>miközben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elősegíti</a:t>
            </a:r>
            <a:r>
              <a:rPr lang="en-US" sz="2400" dirty="0">
                <a:hlinkClick r:id="rId2"/>
              </a:rPr>
              <a:t> a </a:t>
            </a:r>
            <a:r>
              <a:rPr lang="en-US" sz="2400" dirty="0" err="1">
                <a:hlinkClick r:id="rId2"/>
              </a:rPr>
              <a:t>fenntartható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és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inkluzív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err="1">
                <a:hlinkClick r:id="rId2"/>
              </a:rPr>
              <a:t>növekedést</a:t>
            </a:r>
            <a:r>
              <a:rPr lang="en-US" sz="2400" dirty="0" smtClean="0">
                <a:hlinkClick r:id="rId2"/>
              </a:rPr>
              <a:t>.„</a:t>
            </a:r>
            <a:endParaRPr lang="hu-HU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://www.youtube.com/watch?v=VDcp_od5GN8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19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125" y="4537208"/>
            <a:ext cx="3389024" cy="1507067"/>
          </a:xfrm>
        </p:spPr>
        <p:txBody>
          <a:bodyPr/>
          <a:lstStyle/>
          <a:p>
            <a:r>
              <a:rPr lang="hu-HU" dirty="0" smtClean="0"/>
              <a:t>Befektetési régiók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101542" cy="319512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522518" y="325427"/>
            <a:ext cx="452786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dirty="0" smtClean="0"/>
              <a:t>Beruházó országok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542" y="3195129"/>
            <a:ext cx="6090459" cy="366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197" y="627611"/>
            <a:ext cx="8534400" cy="3615267"/>
          </a:xfrm>
        </p:spPr>
        <p:txBody>
          <a:bodyPr/>
          <a:lstStyle/>
          <a:p>
            <a:r>
              <a:rPr lang="hr-HR" sz="2800" dirty="0" smtClean="0"/>
              <a:t>Ágazatok és témák: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899" y="39122"/>
            <a:ext cx="7150850" cy="664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133</TotalTime>
  <Words>118</Words>
  <Application>Microsoft Office PowerPoint</Application>
  <PresentationFormat>Egyéni</PresentationFormat>
  <Paragraphs>13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Slice</vt:lpstr>
      <vt:lpstr>Az európai újjáépítési és fejlesztési bank</vt:lpstr>
      <vt:lpstr>EBRD - alapítás</vt:lpstr>
      <vt:lpstr>célja</vt:lpstr>
      <vt:lpstr>Befektetési régiók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bank for reconstruction and development</dc:title>
  <dc:creator>stipa</dc:creator>
  <cp:lastModifiedBy>MSZÁgi</cp:lastModifiedBy>
  <cp:revision>13</cp:revision>
  <dcterms:created xsi:type="dcterms:W3CDTF">2019-01-16T08:56:13Z</dcterms:created>
  <dcterms:modified xsi:type="dcterms:W3CDTF">2020-03-03T20:00:11Z</dcterms:modified>
</cp:coreProperties>
</file>