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53ED05-B60C-4AB1-82C0-C882247D2D2B}" type="datetimeFigureOut">
              <a:rPr lang="hu-HU" smtClean="0"/>
              <a:pPr/>
              <a:t>2020. 02. 16.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Prirodne vrijednosti mađarsk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Created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/>
              <a:t>: Vivien Mádi, Viktória Bodnár, </a:t>
            </a:r>
            <a:r>
              <a:rPr lang="hu-HU" dirty="0"/>
              <a:t>Panna Málnás</a:t>
            </a:r>
          </a:p>
        </p:txBody>
      </p:sp>
    </p:spTree>
    <p:extLst>
      <p:ext uri="{BB962C8B-B14F-4D97-AF65-F5344CB8AC3E}">
        <p14:creationId xmlns:p14="http://schemas.microsoft.com/office/powerpoint/2010/main" val="289755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Hévíz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4310074"/>
          </a:xfrm>
        </p:spPr>
        <p:txBody>
          <a:bodyPr>
            <a:normAutofit/>
          </a:bodyPr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Jedinstveno prirodno okruženje jezera stvara posebno ljekovito jezero okruženo parkom, vlažni sloj koji lebdi nad vodenom površinom i indijski crveni vodeni ljiljani koji lebde na površini jezera.</a:t>
            </a:r>
          </a:p>
          <a:p>
            <a:r>
              <a:rPr lang="hu-HU" dirty="0">
                <a:latin typeface="Arial" pitchFamily="34" charset="0"/>
                <a:cs typeface="Arial" pitchFamily="34" charset="0"/>
              </a:rPr>
              <a:t>Temperatura vode ima umirujući učinak na kupače i pacijente, jer se ova temperaturna vrijednost smatra ravnodušnom na temperaturu osobe</a:t>
            </a:r>
          </a:p>
        </p:txBody>
      </p:sp>
    </p:spTree>
    <p:extLst>
      <p:ext uri="{BB962C8B-B14F-4D97-AF65-F5344CB8AC3E}">
        <p14:creationId xmlns:p14="http://schemas.microsoft.com/office/powerpoint/2010/main" val="26948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Hévíz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71472" y="2857496"/>
            <a:ext cx="8153400" cy="1900238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Arial" pitchFamily="34" charset="0"/>
                <a:cs typeface="Arial" pitchFamily="34" charset="0"/>
              </a:rPr>
              <a:t>Ljeti temperatura vode iznosi 33-35 °C, ali u vrlo toplim danima može doseći i 36-38 °C.</a:t>
            </a:r>
          </a:p>
          <a:p>
            <a:r>
              <a:rPr lang="hu-HU" sz="2800" dirty="0">
                <a:latin typeface="Arial" pitchFamily="34" charset="0"/>
                <a:cs typeface="Arial" pitchFamily="34" charset="0"/>
              </a:rPr>
              <a:t>U jesen i zimi temperature su niže, oko 24-26˚C</a:t>
            </a:r>
          </a:p>
        </p:txBody>
      </p:sp>
    </p:spTree>
    <p:extLst>
      <p:ext uri="{BB962C8B-B14F-4D97-AF65-F5344CB8AC3E}">
        <p14:creationId xmlns:p14="http://schemas.microsoft.com/office/powerpoint/2010/main" val="309842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Hévíz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4153371" cy="312988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367240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42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Tisza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To je drugo najveće jezero i najveće umjetno jezero u Mađarskoj na Tisi, u sjevernoj Velikoj </a:t>
            </a:r>
            <a:r>
              <a:rPr lang="hr-HR" dirty="0">
                <a:latin typeface="Arial" pitchFamily="34" charset="0"/>
                <a:cs typeface="Arial" pitchFamily="34" charset="0"/>
              </a:rPr>
              <a:t>ravnici</a:t>
            </a:r>
            <a:r>
              <a:rPr lang="vi-VN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Površina mu je 127 km, gdje se mozaično mijenjaju otvorene vodene površine, otoci, nasipi i plitki kanali.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Duga je 27km, prosječna dubina 1,3</a:t>
            </a:r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m, a najniža točka mu je 17</a:t>
            </a:r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m, s 43</a:t>
            </a:r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km otoka.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2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1973. godine izgrađena je elektrana Kisköre s branom za kontrolu poplava Tise i za poboljšanje vodoopskrbe Velike </a:t>
            </a:r>
            <a:r>
              <a:rPr lang="hr-HR" dirty="0">
                <a:latin typeface="Arial" pitchFamily="34" charset="0"/>
                <a:cs typeface="Arial" pitchFamily="34" charset="0"/>
              </a:rPr>
              <a:t>ravnice</a:t>
            </a:r>
            <a:r>
              <a:rPr lang="vi-VN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Dovršen je 1990-ih.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Jezero je do danas razvilo svoju ekologiju, a ima i utočište za ptice.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Od 1999. godine UNESCO-vo svjetsko nasljeđe kao demonstracijsko područje Nacionalnog parka Hortobágy.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1560" y="260648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Tisza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050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Tisza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5008512" cy="295786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60848"/>
            <a:ext cx="242277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4571" y="3212976"/>
            <a:ext cx="8153400" cy="990600"/>
          </a:xfrm>
        </p:spPr>
        <p:txBody>
          <a:bodyPr/>
          <a:lstStyle/>
          <a:p>
            <a:pPr algn="ctr"/>
            <a:r>
              <a:rPr lang="hu-HU" dirty="0">
                <a:latin typeface="Arial" pitchFamily="34" charset="0"/>
                <a:cs typeface="Arial" pitchFamily="34" charset="0"/>
              </a:rPr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95140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Nacionalni park Aggtelek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Greatistička stalaktitska špilja u Mađarskoj.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Ovdje se može naći nekoliko zaštićenih životinja i biljnih vrsta.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Nacionalni park prostire se na površini od 20170 hektara.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Na području nacionalnog parka nalazi se 280 malih i velikih špilja.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8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131024" cy="864096"/>
          </a:xfrm>
        </p:spPr>
        <p:txBody>
          <a:bodyPr>
            <a:normAutofit/>
          </a:bodyPr>
          <a:lstStyle/>
          <a:p>
            <a:r>
              <a:rPr lang="hu-HU" dirty="0"/>
              <a:t>Nacionalni park Aggtelek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71472" y="2786058"/>
            <a:ext cx="8153400" cy="1857388"/>
          </a:xfrm>
        </p:spPr>
        <p:txBody>
          <a:bodyPr/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Špilje su također vrlo raznolike: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Među njima postoje aktivni potoci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Okomite i</a:t>
            </a:r>
            <a:r>
              <a:rPr lang="hr-HR" dirty="0">
                <a:latin typeface="Arial" pitchFamily="34" charset="0"/>
                <a:cs typeface="Arial" pitchFamily="34" charset="0"/>
              </a:rPr>
              <a:t> velike </a:t>
            </a:r>
            <a:r>
              <a:rPr lang="vi-VN" dirty="0">
                <a:latin typeface="Arial" pitchFamily="34" charset="0"/>
                <a:cs typeface="Arial" pitchFamily="34" charset="0"/>
              </a:rPr>
              <a:t>špilje</a:t>
            </a:r>
            <a:endParaRPr lang="hu-H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97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Nacionalni park Aggtelek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71472" y="2357430"/>
            <a:ext cx="8153400" cy="2900370"/>
          </a:xfrm>
        </p:spPr>
        <p:txBody>
          <a:bodyPr>
            <a:normAutofit/>
          </a:bodyPr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Otprilike dvije trećine međunarodno zabilježenih osnovnih vrsta karbonatnih </a:t>
            </a:r>
            <a:r>
              <a:rPr lang="hr-HR" dirty="0">
                <a:latin typeface="Arial" pitchFamily="34" charset="0"/>
                <a:cs typeface="Arial" pitchFamily="34" charset="0"/>
              </a:rPr>
              <a:t>taložnjaka</a:t>
            </a:r>
            <a:r>
              <a:rPr lang="vi-VN" dirty="0">
                <a:latin typeface="Arial" pitchFamily="34" charset="0"/>
                <a:cs typeface="Arial" pitchFamily="34" charset="0"/>
              </a:rPr>
              <a:t> može se promatrati u nekim špiljama: suspendirani i stajaći stalaktiti, stalaktitni stupovi, stalaktitne zastave.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6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Nacionalni park Aggtelek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3009900" cy="3200400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28" y="1628800"/>
            <a:ext cx="3528392" cy="223224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77747"/>
            <a:ext cx="3852428" cy="257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2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Dunav-Ipolski nacionalni park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To je jedan od najbogatijih nacionalnih parkova u Mađarskoj.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Osnovan je 1997. godine, povezan je s bivšim područjem zaštite krajobraza Pilis i Börzsöny na zahvaćenom dijelu Ipolija.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Ovdje u Mađarskoj žive mnoge vrste životinja i biljaka.</a:t>
            </a:r>
          </a:p>
          <a:p>
            <a:r>
              <a:rPr lang="vi-VN" dirty="0">
                <a:latin typeface="Arial" pitchFamily="34" charset="0"/>
                <a:cs typeface="Arial" pitchFamily="34" charset="0"/>
              </a:rPr>
              <a:t>Pokrenuto je nekoliko programa za spašavanje rijetkih, izumrlih vrsta.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Dunav-Ipolski nacionalni park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Tri velike pejzažne cjeline: mjesto susreta riječnih dolina, planina i ravnica.</a:t>
            </a:r>
          </a:p>
          <a:p>
            <a:r>
              <a:rPr lang="hu-HU" dirty="0">
                <a:latin typeface="Arial" pitchFamily="34" charset="0"/>
                <a:cs typeface="Arial" pitchFamily="34" charset="0"/>
              </a:rPr>
              <a:t>300- 350 izvora planinskog lanca hrani se potocima.</a:t>
            </a:r>
          </a:p>
          <a:p>
            <a:r>
              <a:rPr lang="hu-HU" dirty="0">
                <a:latin typeface="Arial" pitchFamily="34" charset="0"/>
                <a:cs typeface="Arial" pitchFamily="34" charset="0"/>
              </a:rPr>
              <a:t>Najviša nadmorska visina, s visinom od 757 metara na Pilisu, najviša je nadmorska visina cijelog planinskog lanca Dunazug.</a:t>
            </a:r>
          </a:p>
        </p:txBody>
      </p:sp>
    </p:spTree>
    <p:extLst>
      <p:ext uri="{BB962C8B-B14F-4D97-AF65-F5344CB8AC3E}">
        <p14:creationId xmlns:p14="http://schemas.microsoft.com/office/powerpoint/2010/main" val="371555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Dunav-Ipolski nacionalni park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4540560" cy="302704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3824897" cy="279253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3287"/>
            <a:ext cx="2677808" cy="200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/>
          <a:lstStyle/>
          <a:p>
            <a:pPr algn="just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Jezero Hévíz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8153400" cy="2757494"/>
          </a:xfrm>
        </p:spPr>
        <p:txBody>
          <a:bodyPr>
            <a:normAutofit/>
          </a:bodyPr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Najpoznatija atrakcija jezera Hévíz je jezero Hévíz ili lječilište Hévíz.</a:t>
            </a:r>
          </a:p>
          <a:p>
            <a:r>
              <a:rPr lang="hu-HU" dirty="0">
                <a:latin typeface="Arial" pitchFamily="34" charset="0"/>
                <a:cs typeface="Arial" pitchFamily="34" charset="0"/>
              </a:rPr>
              <a:t>Sa svojih 4,44 hektara i 50 hektara šume jezero je najveće ljekovito jezero s toplom vodom u Europi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8569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457</Words>
  <Application>Microsoft Office PowerPoint</Application>
  <PresentationFormat>Prikaz na zaslonu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Tw Cen MT</vt:lpstr>
      <vt:lpstr>Wingdings</vt:lpstr>
      <vt:lpstr>Wingdings 2</vt:lpstr>
      <vt:lpstr>Medián</vt:lpstr>
      <vt:lpstr>Prirodne vrijednosti mađarske</vt:lpstr>
      <vt:lpstr>Nacionalni park Aggtelek</vt:lpstr>
      <vt:lpstr>Nacionalni park Aggtelek</vt:lpstr>
      <vt:lpstr>Nacionalni park Aggtelek</vt:lpstr>
      <vt:lpstr> Nacionalni park Aggtelek</vt:lpstr>
      <vt:lpstr>Dunav-Ipolski nacionalni park</vt:lpstr>
      <vt:lpstr>Dunav-Ipolski nacionalni park</vt:lpstr>
      <vt:lpstr>Dunav-Ipolski nacionalni park</vt:lpstr>
      <vt:lpstr>Jezero Hévíz</vt:lpstr>
      <vt:lpstr>Jezero Hévíz</vt:lpstr>
      <vt:lpstr>Jezero Hévíz</vt:lpstr>
      <vt:lpstr>Jezero Hévíz</vt:lpstr>
      <vt:lpstr>Jezero Tisza</vt:lpstr>
      <vt:lpstr> </vt:lpstr>
      <vt:lpstr>Jezero Tisza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természeti értékei</dc:title>
  <dc:creator>Málnás Noel</dc:creator>
  <cp:lastModifiedBy>IRENA ČIPRAKOVIĆ</cp:lastModifiedBy>
  <cp:revision>34</cp:revision>
  <dcterms:created xsi:type="dcterms:W3CDTF">2019-09-10T12:40:17Z</dcterms:created>
  <dcterms:modified xsi:type="dcterms:W3CDTF">2020-02-16T22:06:15Z</dcterms:modified>
</cp:coreProperties>
</file>