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C622-38BB-40BA-A581-90CB5160E9F2}" type="datetimeFigureOut">
              <a:rPr lang="hu-HU" smtClean="0"/>
              <a:t>2020. 02. 16.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E2CD-5E6C-411B-9E10-AF3C6E6F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127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C622-38BB-40BA-A581-90CB5160E9F2}" type="datetimeFigureOut">
              <a:rPr lang="hu-HU" smtClean="0"/>
              <a:t>2020. 02. 16.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E2CD-5E6C-411B-9E10-AF3C6E6F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900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C622-38BB-40BA-A581-90CB5160E9F2}" type="datetimeFigureOut">
              <a:rPr lang="hu-HU" smtClean="0"/>
              <a:t>2020. 02. 16.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E2CD-5E6C-411B-9E10-AF3C6E6F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745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C622-38BB-40BA-A581-90CB5160E9F2}" type="datetimeFigureOut">
              <a:rPr lang="hu-HU" smtClean="0"/>
              <a:t>2020. 02. 16.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E2CD-5E6C-411B-9E10-AF3C6E6F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621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C622-38BB-40BA-A581-90CB5160E9F2}" type="datetimeFigureOut">
              <a:rPr lang="hu-HU" smtClean="0"/>
              <a:t>2020. 02. 16.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E2CD-5E6C-411B-9E10-AF3C6E6F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207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C622-38BB-40BA-A581-90CB5160E9F2}" type="datetimeFigureOut">
              <a:rPr lang="hu-HU" smtClean="0"/>
              <a:t>2020. 02. 16.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E2CD-5E6C-411B-9E10-AF3C6E6F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826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C622-38BB-40BA-A581-90CB5160E9F2}" type="datetimeFigureOut">
              <a:rPr lang="hu-HU" smtClean="0"/>
              <a:t>2020. 02. 16.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E2CD-5E6C-411B-9E10-AF3C6E6F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981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C622-38BB-40BA-A581-90CB5160E9F2}" type="datetimeFigureOut">
              <a:rPr lang="hu-HU" smtClean="0"/>
              <a:t>2020. 02. 16.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E2CD-5E6C-411B-9E10-AF3C6E6F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676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C622-38BB-40BA-A581-90CB5160E9F2}" type="datetimeFigureOut">
              <a:rPr lang="hu-HU" smtClean="0"/>
              <a:t>2020. 02. 16.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E2CD-5E6C-411B-9E10-AF3C6E6F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349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C622-38BB-40BA-A581-90CB5160E9F2}" type="datetimeFigureOut">
              <a:rPr lang="hu-HU" smtClean="0"/>
              <a:t>2020. 02. 16.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E2CD-5E6C-411B-9E10-AF3C6E6F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276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C622-38BB-40BA-A581-90CB5160E9F2}" type="datetimeFigureOut">
              <a:rPr lang="hu-HU" smtClean="0"/>
              <a:t>2020. 02. 16.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E2CD-5E6C-411B-9E10-AF3C6E6F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060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1C622-38BB-40BA-A581-90CB5160E9F2}" type="datetimeFigureOut">
              <a:rPr lang="hu-HU" smtClean="0"/>
              <a:t>2020. 02. 16.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AE2CD-5E6C-411B-9E10-AF3C6E6F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529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br>
              <a:rPr lang="hu-HU" dirty="0">
                <a:solidFill>
                  <a:srgbClr val="00B050"/>
                </a:solidFill>
              </a:rPr>
            </a:br>
            <a:r>
              <a:rPr lang="hu-HU" dirty="0">
                <a:solidFill>
                  <a:srgbClr val="00B050"/>
                </a:solidFill>
              </a:rPr>
              <a:t>LOKALNI PROBLEMI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77291"/>
            <a:ext cx="6408712" cy="481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09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dirty="0">
                <a:solidFill>
                  <a:srgbClr val="00B050"/>
                </a:solidFill>
              </a:rPr>
            </a:br>
            <a:r>
              <a:rPr lang="hu-HU" dirty="0">
                <a:solidFill>
                  <a:srgbClr val="00B050"/>
                </a:solidFill>
              </a:rPr>
              <a:t>ZAŠTITA STANIŠTA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024336" cy="203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443655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294" y="4052842"/>
            <a:ext cx="4056920" cy="255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51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rgbClr val="00B050"/>
                </a:solidFill>
              </a:rPr>
              <a:t>ZAGAĐENA STANIŠTA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33130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51" y="1412776"/>
            <a:ext cx="3333815" cy="494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3183"/>
            <a:ext cx="3888432" cy="225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11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B050"/>
                </a:solidFill>
              </a:rPr>
              <a:t>NACIONALNI PARKOVI MAĐARSKE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4380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3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00B050"/>
                </a:solidFill>
              </a:rPr>
              <a:t>PODRUČJA ZAŠTIĆENOG KRAJOLIKA NAŠE ZEMLJE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79984"/>
            <a:ext cx="7611169" cy="482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84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Egyéni 1. séma">
      <a:dk1>
        <a:sysClr val="windowText" lastClr="000000"/>
      </a:dk1>
      <a:lt1>
        <a:sysClr val="window" lastClr="FFFFFF"/>
      </a:lt1>
      <a:dk2>
        <a:srgbClr val="808000"/>
      </a:dk2>
      <a:lt2>
        <a:srgbClr val="EEECE1"/>
      </a:lt2>
      <a:accent1>
        <a:srgbClr val="00B050"/>
      </a:accent1>
      <a:accent2>
        <a:srgbClr val="92D050"/>
      </a:accent2>
      <a:accent3>
        <a:srgbClr val="9BBB59"/>
      </a:accent3>
      <a:accent4>
        <a:srgbClr val="99FF99"/>
      </a:accent4>
      <a:accent5>
        <a:srgbClr val="4BACC6"/>
      </a:accent5>
      <a:accent6>
        <a:srgbClr val="003300"/>
      </a:accent6>
      <a:hlink>
        <a:srgbClr val="666633"/>
      </a:hlink>
      <a:folHlink>
        <a:srgbClr val="00FF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10</Words>
  <Application>Microsoft Office PowerPoint</Application>
  <PresentationFormat>Prikaz na zaslonu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Office-téma</vt:lpstr>
      <vt:lpstr> LOKALNI PROBLEMI</vt:lpstr>
      <vt:lpstr> ZAŠTITA STANIŠTA</vt:lpstr>
      <vt:lpstr>ZAGAĐENA STANIŠTA</vt:lpstr>
      <vt:lpstr>NACIONALNI PARKOVI MAĐARSKE</vt:lpstr>
      <vt:lpstr>PODRUČJA ZAŠTIĆENOG KRAJOLIKA NAŠE ZEMLJE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Helyi problémák</dc:title>
  <dc:creator>Windows-felhasználó</dc:creator>
  <cp:lastModifiedBy>IRENA ČIPRAKOVIĆ</cp:lastModifiedBy>
  <cp:revision>5</cp:revision>
  <dcterms:created xsi:type="dcterms:W3CDTF">2019-04-28T18:23:41Z</dcterms:created>
  <dcterms:modified xsi:type="dcterms:W3CDTF">2020-02-16T21:50:23Z</dcterms:modified>
</cp:coreProperties>
</file>