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914605E-556D-4E8D-93E5-7453C3288242}" type="datetimeFigureOut">
              <a:rPr lang="hr-HR" smtClean="0"/>
              <a:t>19.2.2020.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79B6938-38E6-4938-A54E-0BA974E74A71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Dxi6ozDwh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Mihaela Oroz 4.b</a:t>
            </a:r>
          </a:p>
          <a:p>
            <a:r>
              <a:rPr lang="hr-HR" sz="3200" dirty="0" err="1"/>
              <a:t>High</a:t>
            </a:r>
            <a:r>
              <a:rPr lang="hr-HR" sz="3200" dirty="0"/>
              <a:t> </a:t>
            </a:r>
            <a:r>
              <a:rPr lang="hr-HR" sz="3200" dirty="0" err="1"/>
              <a:t>school</a:t>
            </a:r>
            <a:r>
              <a:rPr lang="hr-HR" sz="3200" dirty="0"/>
              <a:t> Matija Antun </a:t>
            </a:r>
            <a:r>
              <a:rPr lang="hr-HR" sz="3200" dirty="0" err="1"/>
              <a:t>Reljković</a:t>
            </a:r>
            <a:r>
              <a:rPr lang="hr-HR" sz="3200" dirty="0"/>
              <a:t> (Slavonski Brod)</a:t>
            </a:r>
          </a:p>
          <a:p>
            <a:r>
              <a:rPr lang="hr-HR" sz="3200" dirty="0"/>
              <a:t>18y</a:t>
            </a:r>
          </a:p>
          <a:p>
            <a:r>
              <a:rPr lang="hr-HR" sz="3200" dirty="0" err="1"/>
              <a:t>Topic</a:t>
            </a:r>
            <a:r>
              <a:rPr lang="hr-HR" sz="3200" dirty="0"/>
              <a:t>: </a:t>
            </a:r>
            <a:r>
              <a:rPr lang="hr-HR" sz="3200" dirty="0" err="1"/>
              <a:t>science</a:t>
            </a:r>
            <a:r>
              <a:rPr lang="hr-HR" sz="3200" dirty="0"/>
              <a:t> </a:t>
            </a:r>
            <a:r>
              <a:rPr lang="hr-HR" sz="3200" dirty="0" err="1"/>
              <a:t>and</a:t>
            </a:r>
            <a:r>
              <a:rPr lang="hr-HR" sz="3200" dirty="0"/>
              <a:t> </a:t>
            </a:r>
            <a:r>
              <a:rPr lang="hr-HR" sz="3200" dirty="0" err="1"/>
              <a:t>technology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193178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000" dirty="0"/>
              <a:t>Nikola tesla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192688" cy="4824536"/>
          </a:xfrm>
        </p:spPr>
      </p:pic>
    </p:spTree>
    <p:extLst>
      <p:ext uri="{BB962C8B-B14F-4D97-AF65-F5344CB8AC3E}">
        <p14:creationId xmlns:p14="http://schemas.microsoft.com/office/powerpoint/2010/main" val="1561673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1143000"/>
          </a:xfrm>
        </p:spPr>
        <p:txBody>
          <a:bodyPr/>
          <a:lstStyle/>
          <a:p>
            <a:r>
              <a:rPr lang="en-US" sz="3200" dirty="0"/>
              <a:t>80% of the technology we use today is based on Nikola Tesla patents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11560" y="2132856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3200" dirty="0"/>
              <a:t>we will watch the vide</a:t>
            </a:r>
            <a:r>
              <a:rPr lang="hr-HR" sz="3200" dirty="0"/>
              <a:t>o ( </a:t>
            </a:r>
            <a:r>
              <a:rPr lang="hr-HR" sz="3200" dirty="0" err="1"/>
              <a:t>watch</a:t>
            </a:r>
            <a:r>
              <a:rPr lang="hr-HR" sz="3200" dirty="0"/>
              <a:t> </a:t>
            </a:r>
            <a:r>
              <a:rPr lang="hr-HR" sz="3200" dirty="0" err="1"/>
              <a:t>carefully</a:t>
            </a:r>
            <a:r>
              <a:rPr lang="hr-HR" sz="3200" dirty="0"/>
              <a:t>)</a:t>
            </a:r>
          </a:p>
          <a:p>
            <a:pPr marL="514350" indent="-514350">
              <a:buAutoNum type="arabicParenR"/>
            </a:pPr>
            <a:r>
              <a:rPr lang="en-US" sz="3200" dirty="0"/>
              <a:t>we will split into groups</a:t>
            </a:r>
            <a:endParaRPr lang="hr-HR" sz="3200" dirty="0"/>
          </a:p>
          <a:p>
            <a:pPr marL="514350" indent="-514350">
              <a:buAutoNum type="arabicParenR"/>
            </a:pPr>
            <a:r>
              <a:rPr lang="hr-HR" sz="3200" dirty="0"/>
              <a:t>groups </a:t>
            </a:r>
            <a:r>
              <a:rPr lang="hr-HR" sz="3200" dirty="0" err="1"/>
              <a:t>will</a:t>
            </a:r>
            <a:r>
              <a:rPr lang="hr-HR" sz="3200" dirty="0"/>
              <a:t> </a:t>
            </a:r>
            <a:r>
              <a:rPr lang="hr-HR" sz="3200" dirty="0" err="1"/>
              <a:t>answer</a:t>
            </a:r>
            <a:r>
              <a:rPr lang="hr-HR" sz="3200" dirty="0"/>
              <a:t> </a:t>
            </a:r>
            <a:r>
              <a:rPr lang="hr-HR" sz="3200" dirty="0" err="1"/>
              <a:t>questions</a:t>
            </a:r>
            <a:r>
              <a:rPr lang="hr-HR" sz="3200" dirty="0"/>
              <a:t> </a:t>
            </a:r>
          </a:p>
          <a:p>
            <a:pPr marL="0" indent="0">
              <a:buNone/>
            </a:pPr>
            <a:endParaRPr lang="hr-HR" sz="3200" dirty="0"/>
          </a:p>
          <a:p>
            <a:r>
              <a:rPr lang="hr-HR" sz="3200" dirty="0" err="1"/>
              <a:t>Which</a:t>
            </a:r>
            <a:r>
              <a:rPr lang="hr-HR" sz="3200" dirty="0"/>
              <a:t> </a:t>
            </a:r>
            <a:r>
              <a:rPr lang="hr-HR" sz="3200" dirty="0" err="1"/>
              <a:t>means</a:t>
            </a:r>
            <a:r>
              <a:rPr lang="hr-HR" sz="3200" dirty="0"/>
              <a:t> </a:t>
            </a:r>
            <a:r>
              <a:rPr lang="hr-HR" sz="3200" dirty="0" err="1"/>
              <a:t>we</a:t>
            </a:r>
            <a:r>
              <a:rPr lang="hr-HR" sz="3200" dirty="0"/>
              <a:t> </a:t>
            </a:r>
            <a:r>
              <a:rPr lang="hr-HR" sz="3200" dirty="0" err="1"/>
              <a:t>will</a:t>
            </a:r>
            <a:r>
              <a:rPr lang="hr-HR" sz="3200" dirty="0"/>
              <a:t> </a:t>
            </a:r>
            <a:r>
              <a:rPr lang="hr-HR" sz="3200" dirty="0" err="1"/>
              <a:t>have</a:t>
            </a:r>
            <a:r>
              <a:rPr lang="hr-HR" sz="3200" dirty="0"/>
              <a:t> </a:t>
            </a:r>
            <a:r>
              <a:rPr lang="hr-HR" sz="3200" dirty="0" err="1"/>
              <a:t>quiz</a:t>
            </a:r>
            <a:r>
              <a:rPr lang="hr-HR" sz="3200" dirty="0"/>
              <a:t>!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6852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hlinkClick r:id="rId2"/>
              </a:rPr>
              <a:t>https://www.youtube.com/watch?v=cDxi6ozDwhc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0437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65</TotalTime>
  <Words>75</Words>
  <Application>Microsoft Office PowerPoint</Application>
  <PresentationFormat>Prikaz na zaslonu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Arial Narrow</vt:lpstr>
      <vt:lpstr>Horizont</vt:lpstr>
      <vt:lpstr>PowerPoint prezentacija</vt:lpstr>
      <vt:lpstr>Nikola tesla</vt:lpstr>
      <vt:lpstr>80% of the technology we use today is based on Nikola Tesla patents</vt:lpstr>
      <vt:lpstr>PowerPoint prezentacija</vt:lpstr>
    </vt:vector>
  </TitlesOfParts>
  <Company>Heaven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Mihaela</dc:creator>
  <cp:lastModifiedBy>IRENA ČIPRAKOVIĆ</cp:lastModifiedBy>
  <cp:revision>5</cp:revision>
  <dcterms:created xsi:type="dcterms:W3CDTF">2019-10-07T17:31:41Z</dcterms:created>
  <dcterms:modified xsi:type="dcterms:W3CDTF">2020-02-19T17:56:03Z</dcterms:modified>
</cp:coreProperties>
</file>