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0A79-1D3D-4D07-8B63-0018D957100C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AF0A79-1D3D-4D07-8B63-0018D957100C}" type="datetimeFigureOut">
              <a:rPr lang="el-GR" smtClean="0"/>
              <a:pPr/>
              <a:t>10/1/2020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B955FE-681F-4BA7-A1CE-8A6132C4C93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WVluZxYiY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/>
              <a:t>5° GENIKO LYKEIO PETROUPOLIS</a:t>
            </a:r>
            <a:endParaRPr lang="el-GR" b="1" dirty="0" smtClean="0"/>
          </a:p>
          <a:p>
            <a:pPr algn="ctr"/>
            <a:r>
              <a:rPr lang="el-GR" sz="3600" dirty="0" smtClean="0"/>
              <a:t>Μ</a:t>
            </a:r>
            <a:r>
              <a:rPr lang="en-US" sz="3600" dirty="0" smtClean="0"/>
              <a:t>OSAIC WORKSHOP</a:t>
            </a:r>
          </a:p>
          <a:p>
            <a:pPr algn="ctr"/>
            <a:endParaRPr lang="el-GR" sz="3600" dirty="0"/>
          </a:p>
        </p:txBody>
      </p:sp>
      <p:pic>
        <p:nvPicPr>
          <p:cNvPr id="4" name="3 - Εικόνα" descr="logo_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1500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1"/>
          <p:cNvPicPr/>
          <p:nvPr/>
        </p:nvPicPr>
        <p:blipFill>
          <a:blip r:embed="rId3" cstate="print"/>
          <a:srcRect l="63065" t="1781" r="2141" b="81171"/>
          <a:stretch>
            <a:fillRect/>
          </a:stretch>
        </p:blipFill>
        <p:spPr bwMode="auto">
          <a:xfrm>
            <a:off x="4000496" y="642918"/>
            <a:ext cx="1704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logo3"/>
          <p:cNvPicPr/>
          <p:nvPr/>
        </p:nvPicPr>
        <p:blipFill>
          <a:blip r:embed="rId4" cstate="print"/>
          <a:srcRect l="66492"/>
          <a:stretch>
            <a:fillRect/>
          </a:stretch>
        </p:blipFill>
        <p:spPr bwMode="auto">
          <a:xfrm>
            <a:off x="7929586" y="357166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MosaicWorkshopDetail_j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286124"/>
            <a:ext cx="4572000" cy="304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mosaic</a:t>
            </a:r>
            <a:endParaRPr lang="el-GR" dirty="0"/>
          </a:p>
        </p:txBody>
      </p:sp>
      <p:pic>
        <p:nvPicPr>
          <p:cNvPr id="4" name="3 - Θέση περιεχομένου" descr="roman-mosaic-Ucetia-main.jpg.990x0_q80_crop-sm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Byzantines mosaic</a:t>
            </a:r>
            <a:endParaRPr lang="el-GR" dirty="0"/>
          </a:p>
        </p:txBody>
      </p:sp>
      <p:pic>
        <p:nvPicPr>
          <p:cNvPr id="4" name="3 - Θέση περιεχομένου" descr="d66d4a79c12d2eb834cb9ab98af764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mosaics</a:t>
            </a:r>
            <a:endParaRPr lang="el-GR" dirty="0"/>
          </a:p>
        </p:txBody>
      </p:sp>
      <p:pic>
        <p:nvPicPr>
          <p:cNvPr id="4" name="3 - Θέση περιεχομένου" descr="Ramblings_for_sending_copy122-400x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810000" cy="3200400"/>
          </a:xfrm>
        </p:spPr>
      </p:pic>
      <p:pic>
        <p:nvPicPr>
          <p:cNvPr id="5" name="4 - Εικόνα" descr="_abstract_mosaic_by_kancano-d4vomj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428736"/>
            <a:ext cx="4429132" cy="442913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a mosaic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Select the material you wish to use.</a:t>
            </a:r>
            <a:r>
              <a:rPr lang="en-US" dirty="0" smtClean="0"/>
              <a:t> Pieces of material used in a mosaic art are called </a:t>
            </a:r>
            <a:r>
              <a:rPr lang="en-US" dirty="0" err="1" smtClean="0"/>
              <a:t>tesserae</a:t>
            </a:r>
            <a:r>
              <a:rPr lang="en-US" dirty="0" smtClean="0"/>
              <a:t>. They can be glass, stones, porcelain, seashells, or anything else you can find. </a:t>
            </a:r>
          </a:p>
          <a:p>
            <a:endParaRPr lang="el-GR" dirty="0"/>
          </a:p>
        </p:txBody>
      </p:sp>
      <p:pic>
        <p:nvPicPr>
          <p:cNvPr id="4" name="3 - Εικόνα" descr="ac4mm-colours-har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495650"/>
            <a:ext cx="3603946" cy="336235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en-US" b="1" dirty="0" smtClean="0"/>
              <a:t>Pick the foundation to adhere the mosaic tiles on.</a:t>
            </a:r>
            <a:r>
              <a:rPr lang="en-US" dirty="0" smtClean="0"/>
              <a:t> Tables, planters, birdbaths, or walking stones are just a few ideas to use.</a:t>
            </a:r>
          </a:p>
          <a:p>
            <a:endParaRPr lang="en-US" dirty="0" smtClean="0"/>
          </a:p>
        </p:txBody>
      </p:sp>
      <p:pic>
        <p:nvPicPr>
          <p:cNvPr id="4" name="3 - Εικόνα" descr="p4100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640" y="2946793"/>
            <a:ext cx="4833971" cy="362547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Mix mortar.</a:t>
            </a:r>
            <a:r>
              <a:rPr lang="en-US" dirty="0" smtClean="0"/>
              <a:t> Apply it to the foundation using a trowel or spatula</a:t>
            </a:r>
          </a:p>
          <a:p>
            <a:r>
              <a:rPr lang="en-US" b="1" dirty="0" smtClean="0"/>
              <a:t>6. Prepare the grout mixture.</a:t>
            </a:r>
            <a:r>
              <a:rPr lang="en-US" dirty="0" smtClean="0"/>
              <a:t> </a:t>
            </a:r>
          </a:p>
          <a:p>
            <a:r>
              <a:rPr lang="en-US" dirty="0" smtClean="0"/>
              <a:t>8. </a:t>
            </a:r>
            <a:r>
              <a:rPr lang="en-US" b="1" dirty="0" smtClean="0"/>
              <a:t>Apply the grout using a spatula</a:t>
            </a:r>
          </a:p>
          <a:p>
            <a:r>
              <a:rPr lang="en-US" b="1" dirty="0" smtClean="0"/>
              <a:t>9. Let the grout set for 20 minutes</a:t>
            </a:r>
          </a:p>
          <a:p>
            <a:r>
              <a:rPr lang="en-US" b="1" dirty="0" smtClean="0"/>
              <a:t>10. Seal the mosaic with varnish</a:t>
            </a:r>
          </a:p>
          <a:p>
            <a:endParaRPr lang="en-US" b="1" dirty="0" smtClean="0"/>
          </a:p>
          <a:p>
            <a:r>
              <a:rPr lang="en-US" b="1" dirty="0" smtClean="0">
                <a:hlinkClick r:id="rId2"/>
              </a:rPr>
              <a:t>https://www.youtube.com/watch?v=EWVluZxYiYQ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mosaic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700" y="2089404"/>
            <a:ext cx="7086600" cy="26791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1990D0D3-14A8-4F53-9196-237089D891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142984"/>
            <a:ext cx="6278033" cy="47085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made mosaics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Greeks</a:t>
            </a:r>
          </a:p>
          <a:p>
            <a:pPr>
              <a:buNone/>
            </a:pPr>
            <a:r>
              <a:rPr lang="en-US" b="1" dirty="0" smtClean="0"/>
              <a:t>Assyrians</a:t>
            </a:r>
          </a:p>
          <a:p>
            <a:pPr>
              <a:buNone/>
            </a:pPr>
            <a:r>
              <a:rPr lang="en-US" b="1" dirty="0" smtClean="0"/>
              <a:t>Egyptians</a:t>
            </a:r>
          </a:p>
          <a:p>
            <a:pPr>
              <a:buNone/>
            </a:pPr>
            <a:r>
              <a:rPr lang="en-US" b="1" dirty="0" smtClean="0"/>
              <a:t>Romans</a:t>
            </a:r>
          </a:p>
          <a:p>
            <a:pPr>
              <a:buNone/>
            </a:pPr>
            <a:r>
              <a:rPr lang="en-US" b="1" dirty="0" smtClean="0"/>
              <a:t>Byzantines</a:t>
            </a:r>
          </a:p>
          <a:p>
            <a:pPr>
              <a:buNone/>
            </a:pPr>
            <a:r>
              <a:rPr lang="en-US" b="1" dirty="0" smtClean="0"/>
              <a:t>Persians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3c2d6df28316a7017f37f131223931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428736"/>
            <a:ext cx="2857500" cy="42862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The earliest mosaics can be traced back to ancient Mesopotamia</a:t>
            </a:r>
          </a:p>
          <a:p>
            <a:pPr algn="just"/>
            <a:r>
              <a:rPr lang="en-US" b="1" dirty="0" smtClean="0"/>
              <a:t>They were used  to enhance the appearance of Hellenic Villas</a:t>
            </a:r>
            <a:endParaRPr lang="el-GR" b="1" dirty="0"/>
          </a:p>
        </p:txBody>
      </p:sp>
      <p:pic>
        <p:nvPicPr>
          <p:cNvPr id="4" name="3 - Εικόνα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786190"/>
            <a:ext cx="2228850" cy="20574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mosaic</a:t>
            </a:r>
            <a:endParaRPr lang="el-GR" dirty="0"/>
          </a:p>
        </p:txBody>
      </p:sp>
      <p:pic>
        <p:nvPicPr>
          <p:cNvPr id="4" name="3 - Θέση περιεχομένου" descr="ancient-greek-mosaic-excavation-zeugma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792287"/>
            <a:ext cx="6667500" cy="432435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Assyrians mosaic</a:t>
            </a:r>
            <a:endParaRPr lang="el-GR" dirty="0"/>
          </a:p>
        </p:txBody>
      </p:sp>
      <p:pic>
        <p:nvPicPr>
          <p:cNvPr id="4" name="3 - Θέση περιεχομένου" descr="80c8319601d81f5b02d583231bc7dd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0542" y="1600200"/>
            <a:ext cx="4622915" cy="4708525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Egyptians mosaics</a:t>
            </a:r>
            <a:endParaRPr lang="el-GR" dirty="0"/>
          </a:p>
        </p:txBody>
      </p:sp>
      <p:pic>
        <p:nvPicPr>
          <p:cNvPr id="1026" name="Picture 2" descr="Αποτέλεσμα εικόνας για egypt mosa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14488"/>
            <a:ext cx="2090661" cy="3143250"/>
          </a:xfrm>
          <a:prstGeom prst="rect">
            <a:avLst/>
          </a:prstGeom>
          <a:noFill/>
        </p:spPr>
      </p:pic>
      <p:pic>
        <p:nvPicPr>
          <p:cNvPr id="6" name="5 - Εικόνα" descr="103765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143116"/>
            <a:ext cx="3121152" cy="250240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Persians mosaic</a:t>
            </a:r>
            <a:endParaRPr lang="el-GR" dirty="0"/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785926"/>
            <a:ext cx="4124345" cy="292577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85</Words>
  <Application>Microsoft Office PowerPoint</Application>
  <PresentationFormat>Diavetítés a képernyőre (4:3 oldalarány)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Αποκορύφωμα</vt:lpstr>
      <vt:lpstr>     </vt:lpstr>
      <vt:lpstr>2. dia</vt:lpstr>
      <vt:lpstr>3. dia</vt:lpstr>
      <vt:lpstr>Who made mosaics</vt:lpstr>
      <vt:lpstr>Origin</vt:lpstr>
      <vt:lpstr>Greek mosaic</vt:lpstr>
      <vt:lpstr>Assyrians mosaic</vt:lpstr>
      <vt:lpstr>Egyptians mosaics</vt:lpstr>
      <vt:lpstr>Persians mosaic</vt:lpstr>
      <vt:lpstr>Roman mosaic</vt:lpstr>
      <vt:lpstr>Byzantines mosaic</vt:lpstr>
      <vt:lpstr>Modern mosaics</vt:lpstr>
      <vt:lpstr>How to create a mosaic</vt:lpstr>
      <vt:lpstr>14. dia</vt:lpstr>
      <vt:lpstr>15. dia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Δώρα Ξυπολιά</dc:creator>
  <cp:lastModifiedBy>Asus</cp:lastModifiedBy>
  <cp:revision>15</cp:revision>
  <dcterms:created xsi:type="dcterms:W3CDTF">2018-04-23T17:11:14Z</dcterms:created>
  <dcterms:modified xsi:type="dcterms:W3CDTF">2020-01-10T19:42:14Z</dcterms:modified>
</cp:coreProperties>
</file>