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  <p:sldId id="264" r:id="rId9"/>
    <p:sldId id="265" r:id="rId10"/>
    <p:sldId id="266" r:id="rId11"/>
    <p:sldId id="270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82" r:id="rId2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vien Sápi" initials="VS" lastIdx="12" clrIdx="0">
    <p:extLst>
      <p:ext uri="{19B8F6BF-5375-455C-9EA6-DF929625EA0E}">
        <p15:presenceInfo xmlns:p15="http://schemas.microsoft.com/office/powerpoint/2012/main" userId="d0889dfe7f03ee2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249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BB003-F6CB-48F8-A854-737937972A64}" type="datetimeFigureOut">
              <a:rPr lang="hu-HU" smtClean="0"/>
              <a:t>2019.09.29.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9A7D7-9B72-4E5A-8973-589E2C5652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024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9A7D7-9B72-4E5A-8973-589E2C565206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959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9A7D7-9B72-4E5A-8973-589E2C565206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1323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054E50-E6ED-4075-9C97-3EB4A89B7327}" type="datetimeFigureOut">
              <a:rPr lang="hu-HU" smtClean="0"/>
              <a:t>2019.09.29.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2019.09.29.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2019.09.29.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2019.09.29.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2019.09.29.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2019.09.29.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2019.09.29.</a:t>
            </a:fld>
            <a:endParaRPr 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2019.09.29.</a:t>
            </a:fld>
            <a:endParaRPr 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2019.09.29.</a:t>
            </a:fld>
            <a:endParaRPr 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2019.09.29.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4E50-E6ED-4075-9C97-3EB4A89B7327}" type="datetimeFigureOut">
              <a:rPr lang="hu-HU" smtClean="0"/>
              <a:t>2019.09.29.</a:t>
            </a:fld>
            <a:endParaRPr 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3054E50-E6ED-4075-9C97-3EB4A89B7327}" type="datetimeFigureOut">
              <a:rPr lang="hu-HU" smtClean="0"/>
              <a:t>2019.09.29.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A5865A8-959B-4744-9B3A-77CB0970D922}" type="slidenum">
              <a:rPr lang="hu-HU" smtClean="0"/>
              <a:t>‹#›</a:t>
            </a:fld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e.kahoot.it/share/magyar-kulturalis-ertekek/004c36c6-6c11-42ca-865b-33b33074c2e9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Kulturális Értékek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Készítette: Sápi Vivien és Ficzek Réka</a:t>
            </a:r>
          </a:p>
        </p:txBody>
      </p:sp>
    </p:spTree>
    <p:extLst>
      <p:ext uri="{BB962C8B-B14F-4D97-AF65-F5344CB8AC3E}">
        <p14:creationId xmlns:p14="http://schemas.microsoft.com/office/powerpoint/2010/main" val="769390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08104" cy="413107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84" y="2529590"/>
            <a:ext cx="5777607" cy="385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1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EFED2723-48BF-4F57-AB18-599DFDB79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248347"/>
            <a:ext cx="8568951" cy="4421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Nekünk, magyaroknak az a nemzeti jelkép, akiben az ősi magyar lovas harcosnak a tűzfegyverek korában való újjászületését látjuk. A magyar huszár az a magyar könnyűlovas, aki az elmúlt fél évezredben ott virtuskodott a török háborúkban családi tűzhelye, szülőföldje védelmében, a Habsburg-ellenes szabadságharcokban nemzeti jogainak biztosításáért, a dinasztikus háborúkban uralkodója hívó szavát követve. 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72BC8A54-2904-4E7D-83B5-7EA2AD344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04664"/>
            <a:ext cx="7756263" cy="1054250"/>
          </a:xfrm>
        </p:spPr>
        <p:txBody>
          <a:bodyPr/>
          <a:lstStyle/>
          <a:p>
            <a:r>
              <a:rPr lang="hu-HU" dirty="0"/>
              <a:t>A magyar huszár</a:t>
            </a:r>
          </a:p>
        </p:txBody>
      </p:sp>
    </p:spTree>
    <p:extLst>
      <p:ext uri="{BB962C8B-B14F-4D97-AF65-F5344CB8AC3E}">
        <p14:creationId xmlns:p14="http://schemas.microsoft.com/office/powerpoint/2010/main" val="2353154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ACD728A-6896-4CD7-9313-8F6D0DE81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97">
            <a:off x="562239" y="227346"/>
            <a:ext cx="3600400" cy="5280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 descr="A képen ló, kültéri látható&#10;&#10;Automatikusan generált leírás">
            <a:extLst>
              <a:ext uri="{FF2B5EF4-FFF2-40B4-BE49-F238E27FC236}">
                <a16:creationId xmlns:a16="http://schemas.microsoft.com/office/drawing/2014/main" id="{C9CA4173-7F24-4C67-9659-38535CE75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6947">
            <a:off x="4634599" y="925968"/>
            <a:ext cx="3767286" cy="5312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5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93000"/>
                <a:shade val="20000"/>
              </a:schemeClr>
              <a:schemeClr val="bg1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A6545D-E6E3-49C7-8CFE-347700F8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hu-HU" dirty="0"/>
              <a:t>A magyar tanya</a:t>
            </a:r>
          </a:p>
        </p:txBody>
      </p:sp>
      <p:pic>
        <p:nvPicPr>
          <p:cNvPr id="6" name="Tartalom helye 5" descr="A képen fű, fa, kültéri, égbolt látható&#10;&#10;Automatikusan generált leírás">
            <a:extLst>
              <a:ext uri="{FF2B5EF4-FFF2-40B4-BE49-F238E27FC236}">
                <a16:creationId xmlns:a16="http://schemas.microsoft.com/office/drawing/2014/main" id="{43F4A037-9AF9-4C69-8152-AC58DCCDF8E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1" r="14727" b="4"/>
          <a:stretch/>
        </p:blipFill>
        <p:spPr>
          <a:xfrm>
            <a:off x="685800" y="2240280"/>
            <a:ext cx="3803904" cy="3877056"/>
          </a:xfrm>
          <a:prstGeom prst="rect">
            <a:avLst/>
          </a:prstGeom>
          <a:noFill/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BBFA8BD3-0612-45B3-B7A6-1D626C2616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hu-HU" sz="2000" dirty="0"/>
              <a:t>A tanya az Alföld egyedülállóan tipikus vidékies településformájának tekinthető településképződmény, mint külterületi lakott hely. A tanya régebbi neve a szállás, az Alföld szétszórt, magányos </a:t>
            </a:r>
            <a:r>
              <a:rPr lang="hu-HU" sz="2000" dirty="0" err="1"/>
              <a:t>telepeit</a:t>
            </a:r>
            <a:r>
              <a:rPr lang="hu-HU" sz="2000" dirty="0"/>
              <a:t> jelentette, melyek többnyire a gazdálkodás központjai.</a:t>
            </a:r>
          </a:p>
        </p:txBody>
      </p:sp>
    </p:spTree>
    <p:extLst>
      <p:ext uri="{BB962C8B-B14F-4D97-AF65-F5344CB8AC3E}">
        <p14:creationId xmlns:p14="http://schemas.microsoft.com/office/powerpoint/2010/main" val="1483520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ű, fa, kültéri, égbolt látható&#10;&#10;Automatikusan generált leírás">
            <a:extLst>
              <a:ext uri="{FF2B5EF4-FFF2-40B4-BE49-F238E27FC236}">
                <a16:creationId xmlns:a16="http://schemas.microsoft.com/office/drawing/2014/main" id="{C0244B44-EFFA-4C89-873E-D0EACF69E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002">
            <a:off x="167517" y="277700"/>
            <a:ext cx="5178901" cy="3460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ép 5" descr="A képen fű, fa, kültéri, mező látható&#10;&#10;Automatikusan generált leírás">
            <a:extLst>
              <a:ext uri="{FF2B5EF4-FFF2-40B4-BE49-F238E27FC236}">
                <a16:creationId xmlns:a16="http://schemas.microsoft.com/office/drawing/2014/main" id="{4808F9FA-07E0-4718-99C7-49C1576B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713">
            <a:off x="3995936" y="3284984"/>
            <a:ext cx="4472995" cy="3009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314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6E3DF124-DE40-422F-92C1-13B99AAD2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/>
              <a:t>A 19. század végén alakult ki a tarka, szabadrajzú, térkitöltő hímzés, amelyet lakástextileken, valamint vászon és bőr viseletükön egyaránt alkalmaznak. A számtalan motívum között legjellegzetesebb a matyó rózsa. 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F063796F-602D-432B-B5E9-44E477240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89" y="548680"/>
            <a:ext cx="7756263" cy="1054250"/>
          </a:xfrm>
        </p:spPr>
        <p:txBody>
          <a:bodyPr/>
          <a:lstStyle/>
          <a:p>
            <a:br>
              <a:rPr lang="hu-HU" sz="4000" cap="all" dirty="0"/>
            </a:br>
            <a:r>
              <a:rPr lang="hu-HU" sz="4000" cap="all" dirty="0"/>
              <a:t>A MATYÓ NÉPMŰVÉSZET</a:t>
            </a:r>
            <a:br>
              <a:rPr lang="hu-HU" cap="all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4047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05D32587-C853-4D17-87CA-35B8C657E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A </a:t>
            </a:r>
            <a:r>
              <a:rPr lang="hu-HU" dirty="0" err="1"/>
              <a:t>pannonhalmi</a:t>
            </a:r>
            <a:r>
              <a:rPr lang="hu-HU" dirty="0"/>
              <a:t> Bencés Főapátság mind építészeti struktúrájában, mind eszmevilágában folyamatosan fejlődött. Könyvtára több mint 300 ezer kötettel ma a világ legnagyobb bencés gyűjteménye. A Főapátsági Levéltár őrzi a tihanyi apátság alapító oklevelét. </a:t>
            </a: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1B167F7D-7D2B-4172-B8A3-AB26BFC9C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cap="all" dirty="0">
                <a:solidFill>
                  <a:schemeClr val="tx1"/>
                </a:solidFill>
              </a:rPr>
              <a:t>AZ EZERÉVES PANNONHALMI BENCÉS FŐAPÁTSÁG ÉS TERMÉSZETI KÖRNYEZETE</a:t>
            </a:r>
            <a:br>
              <a:rPr lang="hu-HU" sz="3200" cap="all" dirty="0">
                <a:solidFill>
                  <a:schemeClr val="tx1"/>
                </a:solidFill>
              </a:rPr>
            </a:br>
            <a:endParaRPr lang="hu-H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67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ültéri, égbolt, fa, épület látható&#10;&#10;Automatikusan generált leírás">
            <a:extLst>
              <a:ext uri="{FF2B5EF4-FFF2-40B4-BE49-F238E27FC236}">
                <a16:creationId xmlns:a16="http://schemas.microsoft.com/office/drawing/2014/main" id="{DF52DEBE-E059-4CD6-93FE-848B0C241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7555">
            <a:off x="194378" y="335377"/>
            <a:ext cx="4824536" cy="3223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5731B0A-A8D7-4318-8640-07D19B19E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093">
            <a:off x="3932621" y="3142465"/>
            <a:ext cx="4819599" cy="3220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05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28C25F07-5FD4-4A12-A074-3686B000B8AC}"/>
              </a:ext>
            </a:extLst>
          </p:cNvPr>
          <p:cNvSpPr txBox="1"/>
          <p:nvPr/>
        </p:nvSpPr>
        <p:spPr>
          <a:xfrm>
            <a:off x="1624746" y="13985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cap="all" dirty="0"/>
              <a:t>GRÓF SZÉCHENYI ISTVÁN SZELLEMI HAGYATÉKA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51D8937-EEDB-4B27-AC39-E55350F72D42}"/>
              </a:ext>
            </a:extLst>
          </p:cNvPr>
          <p:cNvSpPr txBox="1"/>
          <p:nvPr/>
        </p:nvSpPr>
        <p:spPr>
          <a:xfrm>
            <a:off x="719572" y="1209011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Példamutató hazaszeretete, a haladásba vetett hite, áldozatkészsége, akaratereje, s nem utolsósorban gyakorlati alkotásai a magyar történelem egyik legnagyobb személyiségévé avatták. </a:t>
            </a:r>
          </a:p>
        </p:txBody>
      </p:sp>
      <p:pic>
        <p:nvPicPr>
          <p:cNvPr id="5" name="Kép 4" descr="A képen beltéri, fénykép, fal, képkeret látható&#10;&#10;Automatikusan generált leírás">
            <a:extLst>
              <a:ext uri="{FF2B5EF4-FFF2-40B4-BE49-F238E27FC236}">
                <a16:creationId xmlns:a16="http://schemas.microsoft.com/office/drawing/2014/main" id="{BCA3DDF9-C1BC-4F25-BD4A-E07274987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778671"/>
            <a:ext cx="3241574" cy="371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65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208D8645-5088-4936-9D8D-66980F774AA6}"/>
              </a:ext>
            </a:extLst>
          </p:cNvPr>
          <p:cNvSpPr txBox="1"/>
          <p:nvPr/>
        </p:nvSpPr>
        <p:spPr>
          <a:xfrm>
            <a:off x="1309025" y="176894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/>
              <a:t>Halasi csipke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AA749BA-E582-4ECC-A388-78369B55538F}"/>
              </a:ext>
            </a:extLst>
          </p:cNvPr>
          <p:cNvSpPr txBox="1"/>
          <p:nvPr/>
        </p:nvSpPr>
        <p:spPr>
          <a:xfrm>
            <a:off x="1691680" y="1268760"/>
            <a:ext cx="5904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Elkészítése roppant aprólékos, időigényes. Százszázalékos kézi munkát igényel, amelyet hófehér, leheletfinom cérnával és a szinte láthatatlan tűvel végeznek.</a:t>
            </a:r>
          </a:p>
        </p:txBody>
      </p:sp>
    </p:spTree>
    <p:extLst>
      <p:ext uri="{BB962C8B-B14F-4D97-AF65-F5344CB8AC3E}">
        <p14:creationId xmlns:p14="http://schemas.microsoft.com/office/powerpoint/2010/main" val="2740428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 idx="4294967295"/>
          </p:nvPr>
        </p:nvSpPr>
        <p:spPr>
          <a:xfrm>
            <a:off x="899592" y="2636912"/>
            <a:ext cx="7756525" cy="1054100"/>
          </a:xfrm>
        </p:spPr>
        <p:txBody>
          <a:bodyPr/>
          <a:lstStyle/>
          <a:p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Húsvéti szokások</a:t>
            </a:r>
          </a:p>
        </p:txBody>
      </p:sp>
    </p:spTree>
    <p:extLst>
      <p:ext uri="{BB962C8B-B14F-4D97-AF65-F5344CB8AC3E}">
        <p14:creationId xmlns:p14="http://schemas.microsoft.com/office/powerpoint/2010/main" val="2539841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ogaskerék, kerék, fémáru látható&#10;&#10;Automatikusan generált leírás">
            <a:extLst>
              <a:ext uri="{FF2B5EF4-FFF2-40B4-BE49-F238E27FC236}">
                <a16:creationId xmlns:a16="http://schemas.microsoft.com/office/drawing/2014/main" id="{3BED2BB0-93CD-4189-BF04-11583C2BA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154">
            <a:off x="260598" y="260597"/>
            <a:ext cx="4072086" cy="4072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366FCC9-29B7-452A-AA70-33C6E3B5C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5092"/>
          <a:stretch/>
        </p:blipFill>
        <p:spPr>
          <a:xfrm rot="21166789">
            <a:off x="4749790" y="986307"/>
            <a:ext cx="3864866" cy="5364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7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20C30B-7401-480D-995A-564E09FE0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Híres porcelánok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BD938F8-CE16-42A0-9A49-81B5174B6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4" y="2137096"/>
            <a:ext cx="3442446" cy="658368"/>
          </a:xfrm>
        </p:spPr>
        <p:txBody>
          <a:bodyPr/>
          <a:lstStyle/>
          <a:p>
            <a:r>
              <a:rPr lang="hu-HU" dirty="0"/>
              <a:t>Herendi porcelán</a:t>
            </a:r>
          </a:p>
        </p:txBody>
      </p:sp>
      <p:pic>
        <p:nvPicPr>
          <p:cNvPr id="8" name="Tartalom helye 7" descr="A képen fal, asztal, beltéri, ülő látható&#10;&#10;Automatikusan generált leírás">
            <a:extLst>
              <a:ext uri="{FF2B5EF4-FFF2-40B4-BE49-F238E27FC236}">
                <a16:creationId xmlns:a16="http://schemas.microsoft.com/office/drawing/2014/main" id="{EFDFFBE6-CC58-4128-BA5D-0CB7000C02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4" y="3222174"/>
            <a:ext cx="4292482" cy="2854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EA0F9C4B-B942-425F-A870-D9C472934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34012" y="2201370"/>
            <a:ext cx="3447288" cy="658368"/>
          </a:xfrm>
        </p:spPr>
        <p:txBody>
          <a:bodyPr/>
          <a:lstStyle/>
          <a:p>
            <a:r>
              <a:rPr lang="hu-HU" dirty="0"/>
              <a:t>Hollóházi porcelán</a:t>
            </a:r>
          </a:p>
        </p:txBody>
      </p:sp>
      <p:pic>
        <p:nvPicPr>
          <p:cNvPr id="10" name="Tartalom helye 9" descr="A képen asztal, tányér, étel, beltéri látható&#10;&#10;Automatikusan generált leírás">
            <a:extLst>
              <a:ext uri="{FF2B5EF4-FFF2-40B4-BE49-F238E27FC236}">
                <a16:creationId xmlns:a16="http://schemas.microsoft.com/office/drawing/2014/main" id="{D514ABD7-EE5C-4E79-BFC7-57444C85733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234553"/>
            <a:ext cx="4292482" cy="2861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062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2172CA-9B84-4E53-8E2D-84E82CDFE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magyar kultúra napja 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Bővítmények 2" title="Web Video Player">
                <a:extLst>
                  <a:ext uri="{FF2B5EF4-FFF2-40B4-BE49-F238E27FC236}">
                    <a16:creationId xmlns:a16="http://schemas.microsoft.com/office/drawing/2014/main" id="{D407350A-EF0F-45A4-AD20-DA7B369731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249040"/>
                  </p:ext>
                </p:extLst>
              </p:nvPr>
            </p:nvGraphicFramePr>
            <p:xfrm>
              <a:off x="1054432" y="2413308"/>
              <a:ext cx="6953250" cy="391477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Bővítmények 2" title="Web Video Player">
                <a:extLst>
                  <a:ext uri="{FF2B5EF4-FFF2-40B4-BE49-F238E27FC236}">
                    <a16:creationId xmlns:a16="http://schemas.microsoft.com/office/drawing/2014/main" id="{D407350A-EF0F-45A4-AD20-DA7B369731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4432" y="2413308"/>
                <a:ext cx="6953250" cy="39147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1644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999EE29-BB18-4F5E-B3F0-6836C161F42F}"/>
              </a:ext>
            </a:extLst>
          </p:cNvPr>
          <p:cNvSpPr txBox="1"/>
          <p:nvPr/>
        </p:nvSpPr>
        <p:spPr>
          <a:xfrm>
            <a:off x="1007604" y="54868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/>
              <a:t>Feladat a Prezentációhoz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220181B-43D5-4533-A0D0-E3DAF225017F}"/>
              </a:ext>
            </a:extLst>
          </p:cNvPr>
          <p:cNvSpPr txBox="1"/>
          <p:nvPr/>
        </p:nvSpPr>
        <p:spPr>
          <a:xfrm>
            <a:off x="1547664" y="2132856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hlinkClick r:id="rId2"/>
              </a:rPr>
              <a:t>https://create.kahoot.it/share/magyar-kulturalis-ertekek/004c36c6-6c11-42ca-865b-33b33074c2e9</a:t>
            </a:r>
            <a:endParaRPr lang="hu-HU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771234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56C286F1-57C3-4712-B7CC-72DB472B8A8C}"/>
              </a:ext>
            </a:extLst>
          </p:cNvPr>
          <p:cNvSpPr txBox="1"/>
          <p:nvPr/>
        </p:nvSpPr>
        <p:spPr>
          <a:xfrm>
            <a:off x="2123728" y="213285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Köszönjük a figyelmet! </a:t>
            </a:r>
          </a:p>
        </p:txBody>
      </p:sp>
      <p:pic>
        <p:nvPicPr>
          <p:cNvPr id="4" name="Ábra 3" descr="Vigyorgó arc kitöltés nélkül">
            <a:extLst>
              <a:ext uri="{FF2B5EF4-FFF2-40B4-BE49-F238E27FC236}">
                <a16:creationId xmlns:a16="http://schemas.microsoft.com/office/drawing/2014/main" id="{BA179DF7-9034-42A7-85C5-262D7689F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26369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42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/>
              <a:t>	</a:t>
            </a:r>
            <a:r>
              <a:rPr lang="hu-HU" sz="2800" dirty="0"/>
              <a:t>Ez a szokás egy régi vidéki szokásra tekint vissza. Húsvéthétfőn a fiatal legények egy vödör vízzel öntötték le azokat a lányokat, akik elérték azt a kort, hogy házasodhattak. </a:t>
            </a:r>
            <a:br>
              <a:rPr lang="hu-HU" dirty="0"/>
            </a:br>
            <a:r>
              <a:rPr lang="hu-HU" dirty="0"/>
              <a:t>		</a:t>
            </a: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56263" cy="1054250"/>
          </a:xfrm>
        </p:spPr>
        <p:txBody>
          <a:bodyPr/>
          <a:lstStyle/>
          <a:p>
            <a:br>
              <a:rPr lang="hu-HU" dirty="0"/>
            </a:br>
            <a:r>
              <a:rPr lang="hu-HU" dirty="0"/>
              <a:t>Locsolkodás: </a:t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15833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6284335" cy="432048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98" y="2841501"/>
            <a:ext cx="6039848" cy="401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6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 idx="4294967295"/>
          </p:nvPr>
        </p:nvSpPr>
        <p:spPr>
          <a:xfrm>
            <a:off x="755576" y="2924944"/>
            <a:ext cx="7754938" cy="1054100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Farsangi szokások</a:t>
            </a:r>
          </a:p>
        </p:txBody>
      </p:sp>
    </p:spTree>
    <p:extLst>
      <p:ext uri="{BB962C8B-B14F-4D97-AF65-F5344CB8AC3E}">
        <p14:creationId xmlns:p14="http://schemas.microsoft.com/office/powerpoint/2010/main" val="3133670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568" y="2492896"/>
            <a:ext cx="7745505" cy="3877815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	Ilyenkor az emberek birkabőrbe és félelmetes, fából faragott  álarc mögé bújnak, kereplővel és egyéb eszközökkel csapnak zajt és vonulnak végig az utcán és hamut szórtak szét a portán azt remélve hogy távol tartják a rossz szellemeket. </a:t>
            </a:r>
            <a:br>
              <a:rPr lang="hu-HU" dirty="0"/>
            </a:br>
            <a:r>
              <a:rPr lang="hu-HU" dirty="0"/>
              <a:t>	A karnevál végén a tél „halálát” szimbolizáló szalma bábut égetnek el, ez a kiszebáb égetés. 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Busójárás</a:t>
            </a:r>
          </a:p>
        </p:txBody>
      </p:sp>
    </p:spTree>
    <p:extLst>
      <p:ext uri="{BB962C8B-B14F-4D97-AF65-F5344CB8AC3E}">
        <p14:creationId xmlns:p14="http://schemas.microsoft.com/office/powerpoint/2010/main" val="2090678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5715000" cy="38004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83" y="3284984"/>
            <a:ext cx="6121438" cy="337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8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755576" y="620688"/>
            <a:ext cx="7756525" cy="1054100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Gyógyfürdők</a:t>
            </a:r>
          </a:p>
        </p:txBody>
      </p:sp>
      <p:sp>
        <p:nvSpPr>
          <p:cNvPr id="14" name="Téglalap 13"/>
          <p:cNvSpPr/>
          <p:nvPr/>
        </p:nvSpPr>
        <p:spPr>
          <a:xfrm>
            <a:off x="1259632" y="1988840"/>
            <a:ext cx="628809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/>
              <a:t>Magyarország valamennyi régiójában található gyógyfürdő. Budapest a világ egyetlen olyan fővárosa ahol van gyógyfürdő. </a:t>
            </a:r>
          </a:p>
          <a:p>
            <a:r>
              <a:rPr lang="hu-HU" sz="2400" dirty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3178200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2441836"/>
            <a:ext cx="5053515" cy="2842602"/>
          </a:xfrm>
          <a:prstGeom prst="rect">
            <a:avLst/>
          </a:prstGeom>
          <a:effectLst>
            <a:reflection stA="3000" endPos="65000" dist="50800" dir="5400000" sy="-100000" algn="bl" rotWithShape="0"/>
          </a:effectLst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683568" y="-243408"/>
            <a:ext cx="8280920" cy="1886921"/>
          </a:xfrm>
        </p:spPr>
        <p:txBody>
          <a:bodyPr/>
          <a:lstStyle/>
          <a:p>
            <a:r>
              <a:rPr lang="hu-HU" sz="5400" dirty="0"/>
              <a:t>Ismertebb gyógyfürdőink</a:t>
            </a:r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179512" y="908720"/>
            <a:ext cx="4116667" cy="5566765"/>
          </a:xfrm>
        </p:spPr>
        <p:txBody>
          <a:bodyPr/>
          <a:lstStyle/>
          <a:p>
            <a:r>
              <a:rPr lang="hu-HU" sz="3200" dirty="0"/>
              <a:t>Hévízi gyógyító</a:t>
            </a:r>
          </a:p>
          <a:p>
            <a:r>
              <a:rPr lang="hu-HU" sz="3200" dirty="0"/>
              <a:t>Zsóry gyógyfürdő</a:t>
            </a:r>
          </a:p>
          <a:p>
            <a:r>
              <a:rPr lang="hu-HU" sz="3200" dirty="0"/>
              <a:t>Széchenyi gyógyfürdő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870793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emény kötés">
  <a:themeElements>
    <a:clrScheme name="Kemény kötés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Kemény kötés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emény kötés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webextensions/webextension1.xml><?xml version="1.0" encoding="utf-8"?>
<we:webextension xmlns:we="http://schemas.microsoft.com/office/webextensions/webextension/2010/11" id="{FB1C2857-64E8-43AC-A8F0-884BDAF6A914}">
  <we:reference id="wa104221182" version="3.3.0.0" store="hu-HU" storeType="OMEX"/>
  <we:alternateReferences>
    <we:reference id="wa104221182" version="3.3.0.0" store="wa104221182" storeType="OMEX"/>
  </we:alternateReferences>
  <we:properties>
    <we:property name="vid" value="&quot;https://www.youtube.com/watch?v=mVd7EWHIiMg&quot;"/>
    <we:property name="starttime" value="0"/>
    <we:property name="slideId" value="280"/>
    <we:property name="endtime" value="0"/>
    <we:property name="autoplay" value="0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308</Words>
  <Application>Microsoft Office PowerPoint</Application>
  <PresentationFormat>Diavetítés a képernyőre (4:3 oldalarány)</PresentationFormat>
  <Paragraphs>36</Paragraphs>
  <Slides>24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8" baseType="lpstr">
      <vt:lpstr>Book Antiqua</vt:lpstr>
      <vt:lpstr>Calibri</vt:lpstr>
      <vt:lpstr>Wingdings</vt:lpstr>
      <vt:lpstr>Kemény kötés</vt:lpstr>
      <vt:lpstr>Kulturális Értékek</vt:lpstr>
      <vt:lpstr>Húsvéti szokások</vt:lpstr>
      <vt:lpstr> Locsolkodás:  </vt:lpstr>
      <vt:lpstr>PowerPoint-bemutató</vt:lpstr>
      <vt:lpstr>Farsangi szokások</vt:lpstr>
      <vt:lpstr>Busójárás</vt:lpstr>
      <vt:lpstr>PowerPoint-bemutató</vt:lpstr>
      <vt:lpstr>Gyógyfürdők</vt:lpstr>
      <vt:lpstr>Ismertebb gyógyfürdőink</vt:lpstr>
      <vt:lpstr>PowerPoint-bemutató</vt:lpstr>
      <vt:lpstr>A magyar huszár</vt:lpstr>
      <vt:lpstr>PowerPoint-bemutató</vt:lpstr>
      <vt:lpstr>A magyar tanya</vt:lpstr>
      <vt:lpstr>PowerPoint-bemutató</vt:lpstr>
      <vt:lpstr> A MATYÓ NÉPMŰVÉSZET </vt:lpstr>
      <vt:lpstr>AZ EZERÉVES PANNONHALMI BENCÉS FŐAPÁTSÁG ÉS TERMÉSZETI KÖRNYEZETE </vt:lpstr>
      <vt:lpstr>PowerPoint-bemutató</vt:lpstr>
      <vt:lpstr>PowerPoint-bemutató</vt:lpstr>
      <vt:lpstr>PowerPoint-bemutató</vt:lpstr>
      <vt:lpstr>PowerPoint-bemutató</vt:lpstr>
      <vt:lpstr>Híres porcelánok</vt:lpstr>
      <vt:lpstr>A magyar kultúra napja 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Kulturális Értékek</dc:title>
  <dc:creator>Vivien Sápi</dc:creator>
  <cp:lastModifiedBy>Vivien Sápi</cp:lastModifiedBy>
  <cp:revision>13</cp:revision>
  <dcterms:created xsi:type="dcterms:W3CDTF">2019-09-29T16:12:18Z</dcterms:created>
  <dcterms:modified xsi:type="dcterms:W3CDTF">2019-09-29T18:49:59Z</dcterms:modified>
</cp:coreProperties>
</file>