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lvl="0">
      <a:defRPr lang="hu-H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1632F-16B0-465D-88F8-B68CC68ABCFF}" type="datetimeFigureOut">
              <a:rPr lang="hu-HU" smtClean="0"/>
              <a:pPr/>
              <a:t>2020. 02. 16.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2B72BE-463A-4A39-B091-E45729D7EA9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+mj-lt"/>
              </a:rPr>
              <a:t>Izradili: Gergő Serfőző i Kitti Zsiros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lgerian" pitchFamily="82" charset="0"/>
              </a:rPr>
              <a:t>Arhiktetura mađarske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Miklós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Ybl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Székesfehérvár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1814 – Budapest 1891).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umjetničko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savršenstvo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mađarskog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eklektičkog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razdoblja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Rimokatolička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crkva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Fótu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dvorci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Parádu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Dobozu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Csurgu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Surányju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Lengyeltótu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dalje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crkva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Pešti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Bakáts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tér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-a, Magnate Palaces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ulici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Puskin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sadašnja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zgrada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Ekonomskog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sveučilišta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mu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djelo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Opera.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 descr="KÃ©ptalÃ¡lat a kÃ¶vetkezÅre: âybl operahÃ¡z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3816424" cy="2635652"/>
          </a:xfrm>
          <a:prstGeom prst="rect">
            <a:avLst/>
          </a:prstGeom>
          <a:noFill/>
        </p:spPr>
      </p:pic>
      <p:pic>
        <p:nvPicPr>
          <p:cNvPr id="22532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13578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architect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József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Hild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(Pest, 1789- Pest, 1867)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naučio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strani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kasnije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inozemstvu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U tom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razdoblju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dizajnirao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gotovo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tisuću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zgrada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uglavnom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kuća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klasičnih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gradjana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palača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doba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reformi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Pešti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djela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katedrala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Esztergomu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Katedrala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Egeru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Bazilika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Svetog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Stjepana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kalvinistička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crkva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Ceglédu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910609" cy="2520280"/>
          </a:xfrm>
          <a:prstGeom prst="rect">
            <a:avLst/>
          </a:prstGeom>
          <a:noFill/>
        </p:spPr>
      </p:pic>
      <p:pic>
        <p:nvPicPr>
          <p:cNvPr id="23556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275219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Ödön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Lechner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(Pest, 1845 – Budapest, 1914)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Spojio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elemente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istočne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arhitekture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mađarskom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narodnom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tematikom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Njegovi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dizajnirani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nadahnuti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secesijom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postao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vodećih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umjetnika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stila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Njegova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najpoznatija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djela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Gradska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vijećnica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Kecskemét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Muzej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primijenjene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umjetnosti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Župna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crkva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Churchbánya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zgrada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Poštanske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štedionice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960440" cy="2639649"/>
          </a:xfrm>
          <a:prstGeom prst="rect">
            <a:avLst/>
          </a:prstGeom>
          <a:noFill/>
        </p:spPr>
      </p:pic>
      <p:pic>
        <p:nvPicPr>
          <p:cNvPr id="24580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6915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Frigyes Schulek (Pest, 1841. - Balatonlelle, 1919.) Crkva Kisszeben i Ják, Crkva Mathias u Budimu i restauratorstvo gradske vijećnice Lőcse vežu se uz njegovo ime. Njegovo je glavno djelo Ribarski bastion, dio svjetske ostavštine.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 descr="KÃ©ptalÃ¡lat a kÃ¶vetkezÅre: âhalÃ¡szbÃ¡stya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2448" cy="2765845"/>
          </a:xfrm>
          <a:prstGeom prst="rect">
            <a:avLst/>
          </a:prstGeom>
          <a:noFill/>
        </p:spPr>
      </p:pic>
      <p:pic>
        <p:nvPicPr>
          <p:cNvPr id="25604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9933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03DC3-D916-45B6-82FA-B604EA7DB123}"/>
              </a:ext>
            </a:extLst>
          </p:cNvPr>
          <p:cNvSpPr txBox="1"/>
          <p:nvPr/>
        </p:nvSpPr>
        <p:spPr>
          <a:xfrm>
            <a:off x="6012160" y="465313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Kreatori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koji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nadaju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ste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malo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pametniji</a:t>
            </a:r>
            <a:r>
              <a:rPr lang="en-US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Kreacije mađarske arhitekture ostaju s nama još od osnutka Mađarske. Od ranih dana uglavnom su sačuvane crkve i dvorci, a kasnije su i naši preci ostavili dvorce, korisne javne zgrade i prekrasne stambene zgrade. Karpatska kotlina bila je izložena više ratova i sukoba nego zapadna strana Europe, tako da imamo nešto manje spomenika iz srednjovjekovne ere.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102" y="3429000"/>
            <a:ext cx="410712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/>
              <a:t>Mađarska crkvena arhitektura slijedila je srednjoeuropske običaje, koristeći arhitektonske ostatke Rimskog Carstva i bizantski model. Pečuška katedrala, koja je sačuvana ravno iz 11. i 12. stoljeća, četverokutna je kupola s romaničkom kriptom. Također, crkve u rumunjskom stilu možemo pronaći i u Székesfehérvár, Esztergom, Veszprém, Győr, Vác, Eger, Ják i Zsámbék.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lgerian" pitchFamily="82" charset="0"/>
              </a:rPr>
              <a:t>Church Architecture</a:t>
            </a:r>
            <a:endParaRPr lang="hu-HU" sz="3600" dirty="0">
              <a:latin typeface="Algerian" pitchFamily="82" charset="0"/>
            </a:endParaRPr>
          </a:p>
        </p:txBody>
      </p:sp>
      <p:pic>
        <p:nvPicPr>
          <p:cNvPr id="1026" name="Picture 2" descr="KÃ©ptalÃ¡lat a kÃ¶vetkezÅre: âpÃ©csi nÃ©gytornyÃº templom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68821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Naše katedrale sagrađene su u 13. do 14. stoljeću. Odličan su primjer srednjovjekovnih stilova, a još uvijek ih se može vidjeti u Gyulafehérvár, Buda, Poszony, Kassa, Kolozsvár, Brassó, i sličnim našim zavojima kod Ják, Pannonhalma, Sopron, Zirc, Lőcse, Bártfa, Garamszentbenedek, Lébdeny i Fébény , Curice iz 15. do 16. stoljeća, posebno u donjem gradu Szeged, Debrencen i Gyöngyös, izgrađene su u duhu kasne gotike i rane renesanse.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2439631" cy="3168352"/>
          </a:xfrm>
          <a:prstGeom prst="rect">
            <a:avLst/>
          </a:prstGeom>
          <a:noFill/>
        </p:spPr>
      </p:pic>
      <p:pic>
        <p:nvPicPr>
          <p:cNvPr id="16388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780" y="3356992"/>
            <a:ext cx="475780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Iz turskog doba, između burnih ratova i razrušenih ruševina, ostaju neka osebujna turska arhitektonska sjećanja, na primjer, minaret u Egeru, Rudas i kraljevo kupalište u Budimu, grobnica Gül Baba, džamije Gázi Khászim paše i Jakováli Hasszán i grob Idrisza Babe u Pečuhu.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3600" dirty="0">
                <a:latin typeface="Algerian" pitchFamily="82" charset="0"/>
              </a:rPr>
            </a:br>
            <a:r>
              <a:rPr lang="hu-HU" sz="3600" dirty="0">
                <a:latin typeface="Algerian" pitchFamily="82" charset="0"/>
              </a:rPr>
              <a:t>Arhitektura turske ere</a:t>
            </a:r>
          </a:p>
        </p:txBody>
      </p:sp>
      <p:pic>
        <p:nvPicPr>
          <p:cNvPr id="17410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2304256" cy="3349210"/>
          </a:xfrm>
          <a:prstGeom prst="rect">
            <a:avLst/>
          </a:prstGeom>
          <a:noFill/>
        </p:spPr>
      </p:pic>
      <p:pic>
        <p:nvPicPr>
          <p:cNvPr id="17412" name="Picture 4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12976"/>
            <a:ext cx="4283968" cy="26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>
                <a:latin typeface="Times New Roman" pitchFamily="18" charset="0"/>
                <a:cs typeface="Times New Roman" pitchFamily="18" charset="0"/>
              </a:rPr>
              <a:t>U 18. stoljeću protureformacija je ojačala, što je rezultiralo golemom izgradnjom i obnavljanjem mađarskih katoličkih crkava. Većina tih građevina i danas nosi znakove baroknog stila. Zajedničke su građevine također imale koristi od ovog arhitektonskog puta. Dvorci, palače, seoski dvorci, hoteli i garnizoni izgrađeni su u ogromnom broju u duhu novootkrivenog stila, popularnih njemačkih i talijanskih arhitekata.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3600" dirty="0">
                <a:latin typeface="Algerian" pitchFamily="82" charset="0"/>
              </a:rPr>
            </a:br>
            <a:r>
              <a:rPr lang="hu-HU" sz="3600" dirty="0">
                <a:latin typeface="Algerian" pitchFamily="82" charset="0"/>
              </a:rPr>
              <a:t>Barokni ostaci</a:t>
            </a:r>
          </a:p>
        </p:txBody>
      </p:sp>
      <p:pic>
        <p:nvPicPr>
          <p:cNvPr id="19458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093" y="3356992"/>
            <a:ext cx="5383814" cy="30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parlament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nekadašnja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palača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Erdődy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dvorac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Zichy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gradska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vijećnica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Pešteta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kraljev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dvorac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Gödöllőu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dvorci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Grassalkovich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Hatvanu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Nagytétény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liceum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Egeru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dvorac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Festetics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Georgikon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Keszthelyju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to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vrijeme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izgrađen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čuveni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dvorac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Savoyai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Jenő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Ráckeveu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Fertődu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izgrađen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veličanstveni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dvorac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Esterházy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Haydn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Mozart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također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posjetili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uzoru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onaj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Versaillesa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01008"/>
            <a:ext cx="5832648" cy="258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KapcsolÃ³dÃ³ kÃ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122090" cy="2376264"/>
          </a:xfrm>
          <a:prstGeom prst="rect">
            <a:avLst/>
          </a:prstGeom>
          <a:noFill/>
        </p:spPr>
      </p:pic>
      <p:pic>
        <p:nvPicPr>
          <p:cNvPr id="20486" name="Picture 6" descr="KÃ©ptalÃ¡lat a kÃ¶vetkezÅre: âlyceum eger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914998" cy="2520280"/>
          </a:xfrm>
          <a:prstGeom prst="rect">
            <a:avLst/>
          </a:prstGeom>
          <a:noFill/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896227" cy="2592288"/>
          </a:xfrm>
          <a:prstGeom prst="rect">
            <a:avLst/>
          </a:prstGeom>
          <a:noFill/>
        </p:spPr>
      </p:pic>
      <p:pic>
        <p:nvPicPr>
          <p:cNvPr id="6" name="Picture 4" descr="KapcsolÃ³dÃ³ kÃ©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410204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Mihály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Pollack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(Vienne, 1773 – Pest, 1855)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Majstor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mađarskog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klasicizma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Evangelička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crkva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Pešti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Deák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Téru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Ludovika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vila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Festetics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Županijska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vijećnica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Székesfehérvár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dizajnirali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izgradili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dvorci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Alcsútu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Degu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Njegovo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glavno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umjetničko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djelo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zgrada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Mađarskog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nacionalnog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muzeja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jednog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najboljih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primjera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europskog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klasicizma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3600" dirty="0">
                <a:latin typeface="Algerian" pitchFamily="82" charset="0"/>
              </a:rPr>
            </a:br>
            <a:r>
              <a:rPr lang="hu-HU" sz="3600" dirty="0">
                <a:latin typeface="Algerian" pitchFamily="82" charset="0"/>
              </a:rPr>
              <a:t>Veliki arhitekti 20. stoljeća</a:t>
            </a:r>
          </a:p>
        </p:txBody>
      </p:sp>
      <p:pic>
        <p:nvPicPr>
          <p:cNvPr id="21506" name="Picture 2" descr="KÃ©ptalÃ¡lat a kÃ¶vetkezÅre: âmagyar nemzeti szÃ­nhÃ¡zâ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090924" cy="2376264"/>
          </a:xfrm>
          <a:prstGeom prst="rect">
            <a:avLst/>
          </a:prstGeom>
          <a:noFill/>
        </p:spPr>
      </p:pic>
      <p:pic>
        <p:nvPicPr>
          <p:cNvPr id="21508" name="Picture 4" descr="KÃ©ptalÃ¡lat a kÃ¶vetkezÅre: âmagyar nemzeti szÃ­nhÃ¡z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947645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Prikaz na zaslonu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Algerian</vt:lpstr>
      <vt:lpstr>Constantia</vt:lpstr>
      <vt:lpstr>Times New Roman</vt:lpstr>
      <vt:lpstr>Wingdings 2</vt:lpstr>
      <vt:lpstr>Papír</vt:lpstr>
      <vt:lpstr>Arhiktetura mađarske</vt:lpstr>
      <vt:lpstr>PowerPoint prezentacija</vt:lpstr>
      <vt:lpstr>Church Architecture</vt:lpstr>
      <vt:lpstr>PowerPoint prezentacija</vt:lpstr>
      <vt:lpstr> Arhitektura turske ere</vt:lpstr>
      <vt:lpstr> Barokni ostaci</vt:lpstr>
      <vt:lpstr>PowerPoint prezentacija</vt:lpstr>
      <vt:lpstr>PowerPoint prezentacija</vt:lpstr>
      <vt:lpstr> Veliki arhitekti 20. stoljeća</vt:lpstr>
      <vt:lpstr>PowerPoint prezentacija</vt:lpstr>
      <vt:lpstr>PowerPoint prezentacija</vt:lpstr>
      <vt:lpstr>PowerPoint prezentacija</vt:lpstr>
      <vt:lpstr>PowerPoint prezentacija</vt:lpstr>
      <vt:lpstr>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Arhiktetura mađarske</dc:title>
  <dc:creator>PC</dc:creator>
  <cp:lastModifiedBy>IRENA ČIPRAKOVIĆ</cp:lastModifiedBy>
  <cp:revision>1</cp:revision>
  <dcterms:modified xsi:type="dcterms:W3CDTF">2020-02-16T20:49:26Z</dcterms:modified>
</cp:coreProperties>
</file>