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9" autoAdjust="0"/>
    <p:restoredTop sz="94660"/>
  </p:normalViewPr>
  <p:slideViewPr>
    <p:cSldViewPr snapToGrid="0">
      <p:cViewPr>
        <p:scale>
          <a:sx n="56" d="100"/>
          <a:sy n="56" d="100"/>
        </p:scale>
        <p:origin x="-198" y="22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Kattintson ide az alcím mintájának szerkesztéséhez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F91EE-BADC-496E-ABDF-017F80B1BE27}" type="datetimeFigureOut">
              <a:rPr lang="hu-HU" smtClean="0"/>
              <a:t>2020.02.16.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F18C9-4218-422E-B4EF-1F41F29C30F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368086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F91EE-BADC-496E-ABDF-017F80B1BE27}" type="datetimeFigureOut">
              <a:rPr lang="hu-HU" smtClean="0"/>
              <a:t>2020.02.16.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F18C9-4218-422E-B4EF-1F41F29C30F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67782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F91EE-BADC-496E-ABDF-017F80B1BE27}" type="datetimeFigureOut">
              <a:rPr lang="hu-HU" smtClean="0"/>
              <a:t>2020.02.16.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F18C9-4218-422E-B4EF-1F41F29C30F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795850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F91EE-BADC-496E-ABDF-017F80B1BE27}" type="datetimeFigureOut">
              <a:rPr lang="hu-HU" smtClean="0"/>
              <a:t>2020.02.16.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F18C9-4218-422E-B4EF-1F41F29C30F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366797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F91EE-BADC-496E-ABDF-017F80B1BE27}" type="datetimeFigureOut">
              <a:rPr lang="hu-HU" smtClean="0"/>
              <a:t>2020.02.16.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F18C9-4218-422E-B4EF-1F41F29C30F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0101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F91EE-BADC-496E-ABDF-017F80B1BE27}" type="datetimeFigureOut">
              <a:rPr lang="hu-HU" smtClean="0"/>
              <a:t>2020.02.16.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F18C9-4218-422E-B4EF-1F41F29C30F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33153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F91EE-BADC-496E-ABDF-017F80B1BE27}" type="datetimeFigureOut">
              <a:rPr lang="hu-HU" smtClean="0"/>
              <a:t>2020.02.16.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F18C9-4218-422E-B4EF-1F41F29C30F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846895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F91EE-BADC-496E-ABDF-017F80B1BE27}" type="datetimeFigureOut">
              <a:rPr lang="hu-HU" smtClean="0"/>
              <a:t>2020.02.16.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F18C9-4218-422E-B4EF-1F41F29C30F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927382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F91EE-BADC-496E-ABDF-017F80B1BE27}" type="datetimeFigureOut">
              <a:rPr lang="hu-HU" smtClean="0"/>
              <a:t>2020.02.16.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F18C9-4218-422E-B4EF-1F41F29C30F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74612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F91EE-BADC-496E-ABDF-017F80B1BE27}" type="datetimeFigureOut">
              <a:rPr lang="hu-HU" smtClean="0"/>
              <a:t>2020.02.16.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F18C9-4218-422E-B4EF-1F41F29C30F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521731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F91EE-BADC-496E-ABDF-017F80B1BE27}" type="datetimeFigureOut">
              <a:rPr lang="hu-HU" smtClean="0"/>
              <a:t>2020.02.16.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F18C9-4218-422E-B4EF-1F41F29C30F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808489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1F91EE-BADC-496E-ABDF-017F80B1BE27}" type="datetimeFigureOut">
              <a:rPr lang="hu-HU" smtClean="0"/>
              <a:t>2020.02.16.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8F18C9-4218-422E-B4EF-1F41F29C30F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095485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A </a:t>
            </a:r>
            <a:r>
              <a:rPr lang="hu-HU" smtClean="0"/>
              <a:t>világ legtisztább </a:t>
            </a:r>
            <a:r>
              <a:rPr lang="hu-HU" dirty="0" smtClean="0"/>
              <a:t>levegőjével rendelkező országok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151616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Costa Rica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Costa Rica-t egész évben trópusi időjárás </a:t>
            </a:r>
            <a:r>
              <a:rPr lang="hu-HU" dirty="0" err="1" smtClean="0"/>
              <a:t>jellemzi</a:t>
            </a:r>
            <a:endParaRPr lang="hu-HU" dirty="0" smtClean="0"/>
          </a:p>
          <a:p>
            <a:r>
              <a:rPr lang="hu-HU" dirty="0" smtClean="0"/>
              <a:t>Itt Decemberben és Áprilisban is száraz és meleg az idő</a:t>
            </a:r>
          </a:p>
          <a:p>
            <a:r>
              <a:rPr lang="hu-HU" dirty="0" smtClean="0"/>
              <a:t>Mivel Costa Rica ezekben a hónapokban </a:t>
            </a:r>
            <a:r>
              <a:rPr lang="hu-HU" dirty="0" smtClean="0"/>
              <a:t>meleg és </a:t>
            </a:r>
            <a:r>
              <a:rPr lang="hu-HU" dirty="0" smtClean="0"/>
              <a:t>száraz, ezért sok turistát vonz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8848943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Kibris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A nyár hosszú, a tél rövid </a:t>
            </a:r>
            <a:r>
              <a:rPr lang="hu-HU" dirty="0" err="1" smtClean="0"/>
              <a:t>Kibris-en</a:t>
            </a:r>
            <a:endParaRPr lang="hu-HU" dirty="0" smtClean="0"/>
          </a:p>
          <a:p>
            <a:r>
              <a:rPr lang="hu-HU" dirty="0" smtClean="0"/>
              <a:t>A hőségérzetet fokozza a párás levegő</a:t>
            </a:r>
            <a:endParaRPr lang="hu-HU" dirty="0" smtClean="0"/>
          </a:p>
          <a:p>
            <a:endParaRPr lang="hu-HU" dirty="0"/>
          </a:p>
          <a:p>
            <a:r>
              <a:rPr lang="hu-HU" dirty="0" smtClean="0"/>
              <a:t>Az </a:t>
            </a:r>
            <a:r>
              <a:rPr lang="hu-HU" dirty="0" smtClean="0"/>
              <a:t>év </a:t>
            </a:r>
            <a:r>
              <a:rPr lang="hu-HU" dirty="0" smtClean="0"/>
              <a:t>folyamán a </a:t>
            </a:r>
            <a:r>
              <a:rPr lang="hu-HU" dirty="0" smtClean="0"/>
              <a:t>hőmérséklet </a:t>
            </a:r>
            <a:r>
              <a:rPr lang="hu-HU" dirty="0" smtClean="0"/>
              <a:t>emelkedik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100549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Új-Zéland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Új-</a:t>
            </a:r>
            <a:r>
              <a:rPr lang="hu-HU" dirty="0" smtClean="0"/>
              <a:t> </a:t>
            </a:r>
            <a:r>
              <a:rPr lang="hu-HU" dirty="0" err="1" smtClean="0"/>
              <a:t>Zéland</a:t>
            </a:r>
            <a:r>
              <a:rPr lang="hu-HU" dirty="0" smtClean="0"/>
              <a:t> </a:t>
            </a:r>
            <a:r>
              <a:rPr lang="hu-HU" dirty="0" smtClean="0"/>
              <a:t>éghajlata </a:t>
            </a:r>
            <a:r>
              <a:rPr lang="hu-HU" dirty="0" smtClean="0"/>
              <a:t>mérsékelt</a:t>
            </a:r>
            <a:endParaRPr lang="hu-HU" dirty="0" smtClean="0"/>
          </a:p>
          <a:p>
            <a:r>
              <a:rPr lang="hu-HU" dirty="0" smtClean="0"/>
              <a:t>New </a:t>
            </a:r>
            <a:r>
              <a:rPr lang="hu-HU" dirty="0" err="1" smtClean="0"/>
              <a:t>Zealand-nak</a:t>
            </a:r>
            <a:r>
              <a:rPr lang="hu-HU" dirty="0" smtClean="0"/>
              <a:t> van a </a:t>
            </a:r>
            <a:r>
              <a:rPr lang="hu-HU" dirty="0" smtClean="0"/>
              <a:t>legtisztább </a:t>
            </a:r>
            <a:r>
              <a:rPr lang="hu-HU" dirty="0" smtClean="0"/>
              <a:t>légtere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2502479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Görögország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Görögországban a nyár és a </a:t>
            </a:r>
            <a:r>
              <a:rPr lang="hu-HU" dirty="0" smtClean="0"/>
              <a:t>tél </a:t>
            </a:r>
            <a:r>
              <a:rPr lang="hu-HU" dirty="0" smtClean="0"/>
              <a:t>is meleg</a:t>
            </a:r>
          </a:p>
          <a:p>
            <a:r>
              <a:rPr lang="hu-HU" dirty="0" smtClean="0"/>
              <a:t>Görögországban az év 300 napjén meleg </a:t>
            </a:r>
            <a:r>
              <a:rPr lang="hu-HU" dirty="0" smtClean="0"/>
              <a:t>van</a:t>
            </a:r>
          </a:p>
          <a:p>
            <a:r>
              <a:rPr lang="hu-HU" dirty="0" smtClean="0"/>
              <a:t>Eső ritkán esik</a:t>
            </a:r>
            <a:r>
              <a:rPr lang="hu-HU" dirty="0" smtClean="0"/>
              <a:t> </a:t>
            </a:r>
            <a:endParaRPr lang="hu-HU" dirty="0" smtClean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1108159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Olaszország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Olaszországnak is </a:t>
            </a:r>
            <a:r>
              <a:rPr lang="hu-HU" dirty="0" smtClean="0"/>
              <a:t>kellemes</a:t>
            </a:r>
            <a:r>
              <a:rPr lang="hu-HU" dirty="0" smtClean="0"/>
              <a:t> </a:t>
            </a:r>
            <a:r>
              <a:rPr lang="hu-HU" dirty="0" smtClean="0"/>
              <a:t>időjárása van</a:t>
            </a:r>
          </a:p>
          <a:p>
            <a:r>
              <a:rPr lang="hu-HU" dirty="0" smtClean="0"/>
              <a:t>Olaszország part menti részein </a:t>
            </a:r>
            <a:r>
              <a:rPr lang="hu-HU" dirty="0" smtClean="0"/>
              <a:t>az </a:t>
            </a:r>
            <a:r>
              <a:rPr lang="hu-HU" dirty="0" smtClean="0"/>
              <a:t>éghajlat </a:t>
            </a:r>
            <a:r>
              <a:rPr lang="hu-HU" dirty="0" smtClean="0"/>
              <a:t>mediterrán</a:t>
            </a:r>
          </a:p>
          <a:p>
            <a:r>
              <a:rPr lang="hu-HU" dirty="0" smtClean="0"/>
              <a:t>Olaszország északi és középső részén kontinentális éghajlat van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7890676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Portugália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Mivel Portugáliában is szép az idő, ezért népszerű a turisták körében</a:t>
            </a:r>
          </a:p>
          <a:p>
            <a:r>
              <a:rPr lang="hu-HU" dirty="0" smtClean="0"/>
              <a:t>Általában </a:t>
            </a:r>
            <a:r>
              <a:rPr lang="hu-HU" dirty="0" smtClean="0"/>
              <a:t>még a </a:t>
            </a:r>
            <a:r>
              <a:rPr lang="hu-HU" dirty="0" smtClean="0"/>
              <a:t>telek </a:t>
            </a:r>
            <a:r>
              <a:rPr lang="hu-HU" dirty="0" smtClean="0"/>
              <a:t>is naposak</a:t>
            </a:r>
            <a:endParaRPr lang="hu-HU" dirty="0" smtClean="0"/>
          </a:p>
          <a:p>
            <a:r>
              <a:rPr lang="hu-HU" dirty="0" smtClean="0"/>
              <a:t>Az év 300 napja </a:t>
            </a:r>
            <a:r>
              <a:rPr lang="hu-HU" dirty="0" smtClean="0"/>
              <a:t>vonzza </a:t>
            </a:r>
            <a:r>
              <a:rPr lang="hu-HU" dirty="0" smtClean="0"/>
              <a:t>a turistákat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9224622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Kérdések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Melyik ország vonzza a turistákat az év 300 napján?</a:t>
            </a:r>
          </a:p>
          <a:p>
            <a:r>
              <a:rPr lang="hu-HU" dirty="0" smtClean="0"/>
              <a:t>Melyik országban </a:t>
            </a:r>
            <a:r>
              <a:rPr lang="hu-HU" dirty="0" smtClean="0"/>
              <a:t>nem párás </a:t>
            </a:r>
            <a:r>
              <a:rPr lang="hu-HU" dirty="0" smtClean="0"/>
              <a:t>a levegő?</a:t>
            </a:r>
          </a:p>
          <a:p>
            <a:r>
              <a:rPr lang="hu-HU" dirty="0" smtClean="0"/>
              <a:t>Melyik országban van a legtisztább levegő?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9161075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162</Words>
  <Application>Microsoft Office PowerPoint</Application>
  <PresentationFormat>Egyéni</PresentationFormat>
  <Paragraphs>29</Paragraphs>
  <Slides>8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8</vt:i4>
      </vt:variant>
    </vt:vector>
  </HeadingPairs>
  <TitlesOfParts>
    <vt:vector size="9" baseType="lpstr">
      <vt:lpstr>Office-téma</vt:lpstr>
      <vt:lpstr>A világ legtisztább levegőjével rendelkező országok</vt:lpstr>
      <vt:lpstr>Costa Rica</vt:lpstr>
      <vt:lpstr>Kibris</vt:lpstr>
      <vt:lpstr>Új-Zéland</vt:lpstr>
      <vt:lpstr>Görögország</vt:lpstr>
      <vt:lpstr>Olaszország</vt:lpstr>
      <vt:lpstr>Portugália</vt:lpstr>
      <vt:lpstr>Kérdések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világ leg tisztább levegőjével rendelkező országok</dc:title>
  <dc:creator>Viki</dc:creator>
  <cp:lastModifiedBy>Agi</cp:lastModifiedBy>
  <cp:revision>7</cp:revision>
  <dcterms:created xsi:type="dcterms:W3CDTF">2020-02-16T18:19:23Z</dcterms:created>
  <dcterms:modified xsi:type="dcterms:W3CDTF">2020-02-16T19:11:20Z</dcterms:modified>
</cp:coreProperties>
</file>