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7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8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3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2/16/2020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5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0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2/16/2020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6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2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1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1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9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1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WVluZxYiY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3 - Εικόνα" descr="logo_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580" y="365125"/>
            <a:ext cx="15001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1"/>
          <p:cNvPicPr/>
          <p:nvPr/>
        </p:nvPicPr>
        <p:blipFill>
          <a:blip r:embed="rId3"/>
          <a:srcRect l="63065" t="1781" r="2141" b="81171"/>
          <a:stretch>
            <a:fillRect/>
          </a:stretch>
        </p:blipFill>
        <p:spPr bwMode="auto">
          <a:xfrm>
            <a:off x="5017927" y="734223"/>
            <a:ext cx="1704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logo3"/>
          <p:cNvPicPr/>
          <p:nvPr/>
        </p:nvPicPr>
        <p:blipFill>
          <a:blip r:embed="rId4"/>
          <a:srcRect l="66492"/>
          <a:stretch>
            <a:fillRect/>
          </a:stretch>
        </p:blipFill>
        <p:spPr bwMode="auto">
          <a:xfrm>
            <a:off x="9938690" y="527840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bg2"/>
                </a:solidFill>
                <a:latin typeface="Algerian" panose="04020705040A02060702" pitchFamily="82" charset="0"/>
              </a:rPr>
              <a:t>MOZAIČKA RADIONICA</a:t>
            </a:r>
          </a:p>
        </p:txBody>
      </p:sp>
      <p:pic>
        <p:nvPicPr>
          <p:cNvPr id="9" name="6 - Εικόνα" descr="MosaicWorkshopDetail_j-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9241" y="3505065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6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rgbClr val="FFFF66"/>
                </a:solidFill>
              </a:rPr>
              <a:t>Rimski mozaik</a:t>
            </a:r>
          </a:p>
        </p:txBody>
      </p:sp>
      <p:pic>
        <p:nvPicPr>
          <p:cNvPr id="4" name="3 - Θέση περιεχομένου" descr="roman-mosaic-Ucetia-main.jpg.990x0_q80_crop-sma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94741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rgbClr val="FFFF66"/>
                </a:solidFill>
              </a:rPr>
              <a:t>Bizantski mozaik</a:t>
            </a:r>
          </a:p>
        </p:txBody>
      </p:sp>
      <p:pic>
        <p:nvPicPr>
          <p:cNvPr id="4" name="3 - Θέση περιεχομένου" descr="d66d4a79c12d2eb834cb9ab98af764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74225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rgbClr val="FFFF66"/>
                </a:solidFill>
              </a:rPr>
              <a:t>Moderni mozaik</a:t>
            </a:r>
          </a:p>
        </p:txBody>
      </p:sp>
      <p:pic>
        <p:nvPicPr>
          <p:cNvPr id="4" name="3 - Θέση περιεχομένου" descr="Ramblings_for_sending_copy122-400x3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132" y="1924576"/>
            <a:ext cx="3810000" cy="3200400"/>
          </a:xfrm>
        </p:spPr>
      </p:pic>
      <p:pic>
        <p:nvPicPr>
          <p:cNvPr id="5" name="4 - Εικόνα" descr="_abstract_mosaic_by_kancano-d4vomj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297" y="1493130"/>
            <a:ext cx="4429132" cy="44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8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rgbClr val="FFFF66"/>
                </a:solidFill>
              </a:rPr>
              <a:t>Kako</a:t>
            </a:r>
            <a:r>
              <a:rPr lang="hr-HR" dirty="0"/>
              <a:t> </a:t>
            </a:r>
            <a:r>
              <a:rPr lang="hr-HR" dirty="0">
                <a:solidFill>
                  <a:srgbClr val="FFFF66"/>
                </a:solidFill>
              </a:rPr>
              <a:t>stvoriti</a:t>
            </a:r>
            <a:r>
              <a:rPr lang="hr-HR" dirty="0"/>
              <a:t> </a:t>
            </a:r>
            <a:r>
              <a:rPr lang="hr-HR" dirty="0">
                <a:solidFill>
                  <a:srgbClr val="FFFF66"/>
                </a:solidFill>
              </a:rPr>
              <a:t>mozaik?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bg1"/>
                </a:solidFill>
              </a:rPr>
              <a:t>1. Odaberite materijal koji želite koristiti. Komadi materijala koji se koriste u mozaičkoj umjetnosti nazivaju se </a:t>
            </a:r>
            <a:r>
              <a:rPr lang="hr-HR" dirty="0" err="1">
                <a:solidFill>
                  <a:schemeClr val="bg1"/>
                </a:solidFill>
              </a:rPr>
              <a:t>tesserae</a:t>
            </a:r>
            <a:r>
              <a:rPr lang="hr-HR" dirty="0">
                <a:solidFill>
                  <a:schemeClr val="bg1"/>
                </a:solidFill>
              </a:rPr>
              <a:t>. To mogu biti staklo, kamenje, porculan, školjke ili bilo što drugo što možete pronaći.</a:t>
            </a:r>
          </a:p>
        </p:txBody>
      </p:sp>
      <p:pic>
        <p:nvPicPr>
          <p:cNvPr id="4" name="3 - Εικόνα" descr="ac4mm-colours-har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6754" y="3225193"/>
            <a:ext cx="3603946" cy="33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0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bg1"/>
                </a:solidFill>
              </a:rPr>
              <a:t>2. Izaberite temelj za lijepljenje </a:t>
            </a:r>
            <a:r>
              <a:rPr lang="hr-HR" dirty="0" err="1">
                <a:solidFill>
                  <a:schemeClr val="bg1"/>
                </a:solidFill>
              </a:rPr>
              <a:t>mozaičnih</a:t>
            </a:r>
            <a:r>
              <a:rPr lang="hr-HR" dirty="0">
                <a:solidFill>
                  <a:schemeClr val="bg1"/>
                </a:solidFill>
              </a:rPr>
              <a:t> pločica. Stolovi, sadnice, kupališta ili kamenje za hodanje samo je nekoliko ideja koje možete upotrijebiti.</a:t>
            </a:r>
          </a:p>
        </p:txBody>
      </p:sp>
      <p:pic>
        <p:nvPicPr>
          <p:cNvPr id="4" name="3 - Εικόνα" descr="p41005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014" y="2946793"/>
            <a:ext cx="4833971" cy="362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2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bg1"/>
                </a:solidFill>
              </a:rPr>
              <a:t>5. Pomiješajte mort. Nanesite ga na temelj pomoću lopatice ili lopatice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bg1"/>
                </a:solidFill>
              </a:rPr>
              <a:t>6. Pripremite smjesu za fugiranje.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bg1"/>
                </a:solidFill>
              </a:rPr>
              <a:t>8. Nanesite injekcijsku masu lopaticom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bg1"/>
                </a:solidFill>
              </a:rPr>
              <a:t>9. Ostavite da se masa odvija 20 minuta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bg1"/>
                </a:solidFill>
              </a:rPr>
              <a:t>10. Mozaik zalijepite lakom</a:t>
            </a:r>
          </a:p>
          <a:p>
            <a:endParaRPr lang="hr-HR" dirty="0">
              <a:hlinkClick r:id="rId2"/>
            </a:endParaRPr>
          </a:p>
          <a:p>
            <a:r>
              <a:rPr lang="hr-HR" dirty="0">
                <a:hlinkClick r:id="rId2"/>
              </a:rPr>
              <a:t>https://www.youtube.com/watch?v=EWVluZxYiYQ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120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3 - Εικόνα" descr="mosaic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2700" y="1999252"/>
            <a:ext cx="7086600" cy="26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9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3 - Θέση περιεχομένου" descr="1990D0D3-14A8-4F53-9196-237089D8916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297591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04333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rgbClr val="FFFF66"/>
                </a:solidFill>
              </a:rPr>
              <a:t>Tko je napravio mozaike?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 Grci</a:t>
            </a: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 Asirci</a:t>
            </a: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 Egipćani</a:t>
            </a: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 Rimljani</a:t>
            </a: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 Bizantinci</a:t>
            </a: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 Perzijanci</a:t>
            </a:r>
          </a:p>
        </p:txBody>
      </p:sp>
      <p:pic>
        <p:nvPicPr>
          <p:cNvPr id="6" name="3 - Εικόνα" descr="3c2d6df28316a7017f37f1312239311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946" y="1690688"/>
            <a:ext cx="285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rgbClr val="FFFF66"/>
                </a:solidFill>
              </a:rPr>
              <a:t>Podrijetlo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bg1"/>
                </a:solidFill>
              </a:rPr>
              <a:t>Najraniji mozaici sežu u drevnoj Mezopotamiji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bg1"/>
                </a:solidFill>
              </a:rPr>
              <a:t>Korišteni su za poboljšanje izgleda Hellenic Villas</a:t>
            </a:r>
          </a:p>
        </p:txBody>
      </p:sp>
      <p:pic>
        <p:nvPicPr>
          <p:cNvPr id="4" name="3 - Εικόνα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682" y="3786190"/>
            <a:ext cx="2228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rgbClr val="FFFF66"/>
                </a:solidFill>
              </a:rPr>
              <a:t>Grčki mozaik</a:t>
            </a:r>
          </a:p>
        </p:txBody>
      </p:sp>
      <p:pic>
        <p:nvPicPr>
          <p:cNvPr id="4" name="3 - Θέση περιεχομένου" descr="ancient-greek-mosaic-excavation-zeugma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1839119"/>
            <a:ext cx="6667500" cy="4324350"/>
          </a:xfrm>
        </p:spPr>
      </p:pic>
    </p:spTree>
    <p:extLst>
      <p:ext uri="{BB962C8B-B14F-4D97-AF65-F5344CB8AC3E}">
        <p14:creationId xmlns:p14="http://schemas.microsoft.com/office/powerpoint/2010/main" val="180949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rgbClr val="FFFF66"/>
                </a:solidFill>
              </a:rPr>
              <a:t>Asirski mozaik</a:t>
            </a:r>
          </a:p>
        </p:txBody>
      </p:sp>
      <p:pic>
        <p:nvPicPr>
          <p:cNvPr id="4" name="3 - Θέση περιεχομένου" descr="80c8319601d81f5b02d583231bc7dd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9889" y="1825625"/>
            <a:ext cx="4272222" cy="4351338"/>
          </a:xfrm>
        </p:spPr>
      </p:pic>
    </p:spTree>
    <p:extLst>
      <p:ext uri="{BB962C8B-B14F-4D97-AF65-F5344CB8AC3E}">
        <p14:creationId xmlns:p14="http://schemas.microsoft.com/office/powerpoint/2010/main" val="34344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rgbClr val="FFFF66"/>
                </a:solidFill>
              </a:rPr>
              <a:t>Egipatski mozaik</a:t>
            </a:r>
          </a:p>
        </p:txBody>
      </p:sp>
      <p:pic>
        <p:nvPicPr>
          <p:cNvPr id="4" name="5 - Εικόνα" descr="103765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8756" y="2312346"/>
            <a:ext cx="3121429" cy="2502131"/>
          </a:xfrm>
          <a:prstGeom prst="rect">
            <a:avLst/>
          </a:prstGeom>
        </p:spPr>
      </p:pic>
      <p:pic>
        <p:nvPicPr>
          <p:cNvPr id="5" name="Picture 2" descr="Αποτέλεσμα εικόνας για egypt mosa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9262" y="1991786"/>
            <a:ext cx="2090661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4858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rgbClr val="FFFF66"/>
                </a:solidFill>
              </a:rPr>
              <a:t>Perzijski mozaik</a:t>
            </a:r>
          </a:p>
        </p:txBody>
      </p:sp>
      <p:pic>
        <p:nvPicPr>
          <p:cNvPr id="4" name="3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4688" y="2122387"/>
            <a:ext cx="3882623" cy="2758706"/>
          </a:xfrm>
        </p:spPr>
      </p:pic>
    </p:spTree>
    <p:extLst>
      <p:ext uri="{BB962C8B-B14F-4D97-AF65-F5344CB8AC3E}">
        <p14:creationId xmlns:p14="http://schemas.microsoft.com/office/powerpoint/2010/main" val="8424868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Sivi tonov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168</Words>
  <Application>Microsoft Office PowerPoint</Application>
  <PresentationFormat>Široki zaslon</PresentationFormat>
  <Paragraphs>30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Wingdings</vt:lpstr>
      <vt:lpstr>Tema sustava Office</vt:lpstr>
      <vt:lpstr>PowerPoint prezentacija</vt:lpstr>
      <vt:lpstr>PowerPoint prezentacija</vt:lpstr>
      <vt:lpstr>PowerPoint prezentacija</vt:lpstr>
      <vt:lpstr>Tko je napravio mozaike?</vt:lpstr>
      <vt:lpstr>Podrijetlo</vt:lpstr>
      <vt:lpstr>Grčki mozaik</vt:lpstr>
      <vt:lpstr>Asirski mozaik</vt:lpstr>
      <vt:lpstr>Egipatski mozaik</vt:lpstr>
      <vt:lpstr>Perzijski mozaik</vt:lpstr>
      <vt:lpstr>Rimski mozaik</vt:lpstr>
      <vt:lpstr>Bizantski mozaik</vt:lpstr>
      <vt:lpstr>Moderni mozaik</vt:lpstr>
      <vt:lpstr>Kako stvoriti mozaik?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Lenovo</dc:creator>
  <cp:lastModifiedBy>IRENA ČIPRAKOVIĆ</cp:lastModifiedBy>
  <cp:revision>3</cp:revision>
  <dcterms:created xsi:type="dcterms:W3CDTF">2020-01-21T17:12:32Z</dcterms:created>
  <dcterms:modified xsi:type="dcterms:W3CDTF">2020-02-16T22:31:15Z</dcterms:modified>
</cp:coreProperties>
</file>