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482758620689669E-2"/>
          <c:y val="0.13876013059343209"/>
          <c:w val="0.74448312064440225"/>
          <c:h val="0.80541766989870056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DOĞAL VE YAPAY ETKENLER</c:v>
                </c:pt>
              </c:strCache>
            </c:strRef>
          </c:tx>
          <c:dPt>
            <c:idx val="0"/>
            <c:bubble3D val="0"/>
            <c:explosion val="22"/>
            <c:extLst>
              <c:ext xmlns:c16="http://schemas.microsoft.com/office/drawing/2014/chart" uri="{C3380CC4-5D6E-409C-BE32-E72D297353CC}">
                <c16:uniqueId val="{00000000-2BCD-498B-A92F-18150265D87B}"/>
              </c:ext>
            </c:extLst>
          </c:dPt>
          <c:dPt>
            <c:idx val="1"/>
            <c:bubble3D val="0"/>
            <c:explosion val="23"/>
            <c:extLst>
              <c:ext xmlns:c16="http://schemas.microsoft.com/office/drawing/2014/chart" uri="{C3380CC4-5D6E-409C-BE32-E72D297353CC}">
                <c16:uniqueId val="{00000001-2BCD-498B-A92F-18150265D87B}"/>
              </c:ext>
            </c:extLst>
          </c:dPt>
          <c:cat>
            <c:strRef>
              <c:f>Sayfa1!$A$2:$A$3</c:f>
              <c:strCache>
                <c:ptCount val="2"/>
                <c:pt idx="0">
                  <c:v>Doğal Kaynaklar</c:v>
                </c:pt>
                <c:pt idx="1">
                  <c:v>Yapay Kaynaklar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0.27</c:v>
                </c:pt>
                <c:pt idx="1">
                  <c:v>0.73000000000000032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CD-498B-A92F-18150265D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208427071616053"/>
          <c:y val="0.54132119422572178"/>
          <c:w val="0.2641855705536808"/>
          <c:h val="0.39652427821522318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DOĞAL ETKENLER</c:v>
                </c:pt>
              </c:strCache>
            </c:strRef>
          </c:tx>
          <c:explosion val="23"/>
          <c:dPt>
            <c:idx val="0"/>
            <c:bubble3D val="0"/>
            <c:explosion val="25"/>
            <c:extLst>
              <c:ext xmlns:c16="http://schemas.microsoft.com/office/drawing/2014/chart" uri="{C3380CC4-5D6E-409C-BE32-E72D297353CC}">
                <c16:uniqueId val="{00000000-6EE9-4918-9ABA-EE5CA9DF4537}"/>
              </c:ext>
            </c:extLst>
          </c:dPt>
          <c:dPt>
            <c:idx val="1"/>
            <c:bubble3D val="0"/>
            <c:explosion val="13"/>
            <c:extLst>
              <c:ext xmlns:c16="http://schemas.microsoft.com/office/drawing/2014/chart" uri="{C3380CC4-5D6E-409C-BE32-E72D297353CC}">
                <c16:uniqueId val="{00000001-6EE9-4918-9ABA-EE5CA9DF4537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6EE9-4918-9ABA-EE5CA9DF4537}"/>
              </c:ext>
            </c:extLst>
          </c:dPt>
          <c:cat>
            <c:strRef>
              <c:f>Sayfa1!$A$2:$A$4</c:f>
              <c:strCache>
                <c:ptCount val="3"/>
                <c:pt idx="0">
                  <c:v>Volkanik Patlamalar</c:v>
                </c:pt>
                <c:pt idx="1">
                  <c:v>Orman Yangınları</c:v>
                </c:pt>
                <c:pt idx="2">
                  <c:v>Buharlaşma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E9-4918-9ABA-EE5CA9DF4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YAPAY ETKENLER</c:v>
                </c:pt>
              </c:strCache>
            </c:strRef>
          </c:tx>
          <c:explosion val="25"/>
          <c:cat>
            <c:strRef>
              <c:f>Sayfa1!$A$2:$A$5</c:f>
              <c:strCache>
                <c:ptCount val="4"/>
                <c:pt idx="0">
                  <c:v>Trafik Kaynaklı Hava Kirliliği</c:v>
                </c:pt>
                <c:pt idx="1">
                  <c:v>Isınma Kaynaklı Hava Kirliliği</c:v>
                </c:pt>
                <c:pt idx="2">
                  <c:v>Sanayi Kaynaklı Hava Kirliliği</c:v>
                </c:pt>
                <c:pt idx="3">
                  <c:v>Termik Santral Kaynaklı Hava Kirliliği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19</c:v>
                </c:pt>
                <c:pt idx="1">
                  <c:v>21</c:v>
                </c:pt>
                <c:pt idx="2">
                  <c:v>20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0-43A3-8AB0-ADB3E8C55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3720DD-5B6D-40BF-8493-A6B52D484E6B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43608" y="1000108"/>
            <a:ext cx="6984776" cy="1143008"/>
          </a:xfrm>
        </p:spPr>
        <p:txBody>
          <a:bodyPr>
            <a:normAutofit fontScale="90000"/>
          </a:bodyPr>
          <a:lstStyle/>
          <a:p>
            <a:r>
              <a:rPr lang="vi-VN" dirty="0"/>
              <a:t>Čimbenici zagađenja zraka</a:t>
            </a:r>
            <a:endParaRPr lang="tr-TR" dirty="0"/>
          </a:p>
        </p:txBody>
      </p:sp>
      <p:pic>
        <p:nvPicPr>
          <p:cNvPr id="1027" name="Picture 3" descr="C:\Users\HP\Desktop\hava-kirlili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5527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5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vi-VN" b="1" dirty="0">
                <a:latin typeface="Arial" pitchFamily="34" charset="0"/>
                <a:cs typeface="Arial" pitchFamily="34" charset="0"/>
              </a:rPr>
              <a:t>2. Zagađivanje zraka uzrokovano grijanjem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Uzrok povećanog zagađenja zraka, posebno u zimskim mjesecima, je sadržaj korištenih goriva za grijanje. Otrovni plinovi koji dolaze iz peći i grijača miješaju se u zraku. Udisanje ugljičnog monoksida, sumpornog dioksida i čestica u živim organizmima uzrokuje oštećenje pluća.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2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ind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5527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1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vi-VN" dirty="0">
                <a:latin typeface="Arial" pitchFamily="34" charset="0"/>
                <a:cs typeface="Arial" pitchFamily="34" charset="0"/>
              </a:rPr>
              <a:t>3. Zagađivanje zraka iz industrije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Posljednjih godina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industrija je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sa sobom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donijel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 i ozbiljno povećanje onečišćenja zraka. Plinovi u dimnjacima tvornica zagađuju zrak. Tvornica, koja pruža mogućnost razvoja i zapo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šljavanja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, šteti okolišu i živim bićima zbog zlouporabe.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020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wtgh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056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9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" pitchFamily="34" charset="0"/>
                <a:cs typeface="Arial" pitchFamily="34" charset="0"/>
              </a:rPr>
              <a:t>4. Termoelektrane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Visoki udio sumpora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sumporni dioksid štetan je za okoliš i poljoprivredna područja. Zbog toga poljoprivredne površine postaju neučinkovite i nestaju.</a:t>
            </a:r>
          </a:p>
        </p:txBody>
      </p:sp>
      <p:pic>
        <p:nvPicPr>
          <p:cNvPr id="8194" name="Picture 2" descr="C:\Users\HP\Desktop\5bd183e00f25431584f60c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29066"/>
            <a:ext cx="4824535" cy="157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8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</p:nvPr>
        </p:nvGraphicFramePr>
        <p:xfrm>
          <a:off x="1357290" y="2428868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2000232" y="1142984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atin typeface="Arial" pitchFamily="34" charset="0"/>
                <a:cs typeface="Arial" pitchFamily="34" charset="0"/>
              </a:rPr>
              <a:t>PRIRODNI I UMJETNI UZROČNICI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5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PRIRODNI ČIMBENICI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938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UMJETNI ČIMBENICI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478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47716"/>
          </a:xfrm>
        </p:spPr>
        <p:txBody>
          <a:bodyPr>
            <a:noAutofit/>
          </a:bodyPr>
          <a:lstStyle/>
          <a:p>
            <a:r>
              <a:rPr lang="vi-VN" sz="2400" b="1" dirty="0">
                <a:latin typeface="Arial" pitchFamily="34" charset="0"/>
                <a:cs typeface="Arial" pitchFamily="34" charset="0"/>
              </a:rPr>
              <a:t>Prirodni izvori uzrokuju zagađenje zraka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: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tr-TR" sz="3200" dirty="0">
                <a:latin typeface="Arial" pitchFamily="34" charset="0"/>
                <a:cs typeface="Arial" pitchFamily="34" charset="0"/>
              </a:rPr>
              <a:t>Postoje neke tvari koje štetno djeluju na atmosferu vlastitom strukturom prirode.</a:t>
            </a:r>
          </a:p>
        </p:txBody>
      </p:sp>
    </p:spTree>
    <p:extLst>
      <p:ext uri="{BB962C8B-B14F-4D97-AF65-F5344CB8AC3E}">
        <p14:creationId xmlns:p14="http://schemas.microsoft.com/office/powerpoint/2010/main" val="106449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atin typeface="Arial" pitchFamily="34" charset="0"/>
                <a:cs typeface="Arial" pitchFamily="34" charset="0"/>
              </a:rPr>
              <a:t>1.V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u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lkanske erupcije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vi-VN" dirty="0">
                <a:latin typeface="Arial" pitchFamily="34" charset="0"/>
                <a:cs typeface="Arial" pitchFamily="34" charset="0"/>
              </a:rPr>
              <a:t>Čestice plina, kao što je sumpor-dioksid koji se oslobađa tijekom vulkanske aktivnosti, narušavaju prirodni balans</a:t>
            </a:r>
            <a:r>
              <a:rPr lang="hr-HR" dirty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prašine, šumskih požara i isparavanja.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HP\Desktop\sulfur-dioks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714752"/>
            <a:ext cx="619268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9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" pitchFamily="34" charset="0"/>
                <a:cs typeface="Arial" pitchFamily="34" charset="0"/>
              </a:rPr>
              <a:t>2. Šumski požari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Povišena temperatura zraka ili umjetni šumski požari uzrokuju onečišćenje zraka uslijed onečišćenja biljaka i drveća i onečišćenja vodnih resursa.</a:t>
            </a:r>
          </a:p>
        </p:txBody>
      </p:sp>
      <p:pic>
        <p:nvPicPr>
          <p:cNvPr id="3074" name="Picture 2" descr="C:\Users\HP\Desktop\880x495_cmsv2_4705ea1c-eb91-53e4-a090-48b5ca911904-3256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000504"/>
            <a:ext cx="4968553" cy="169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4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" pitchFamily="34" charset="0"/>
                <a:cs typeface="Arial" pitchFamily="34" charset="0"/>
              </a:rPr>
              <a:t>3. Isparavanje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Sumpor-dioksid, čestice, dušikov oksid, ugljični monoksid i ozon koji se isparavaju iz oceana jedan su od razloga širenja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zagađenja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u zrak.</a:t>
            </a:r>
          </a:p>
        </p:txBody>
      </p:sp>
      <p:pic>
        <p:nvPicPr>
          <p:cNvPr id="4098" name="Picture 2" descr="C:\Users\HP\Desktop\buharlaşma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522175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0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47716"/>
          </a:xfrm>
        </p:spPr>
        <p:txBody>
          <a:bodyPr>
            <a:normAutofit fontScale="90000"/>
          </a:bodyPr>
          <a:lstStyle/>
          <a:p>
            <a:r>
              <a:rPr lang="vi-VN" sz="2700" b="1" dirty="0">
                <a:latin typeface="Arial" pitchFamily="34" charset="0"/>
                <a:cs typeface="Arial" pitchFamily="34" charset="0"/>
              </a:rPr>
              <a:t>Umjetni izvori koji uzrokuju zagađenje zraka </a:t>
            </a:r>
            <a:r>
              <a:rPr lang="tr-TR" b="1" dirty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714620"/>
            <a:ext cx="6400800" cy="27717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Nažalost, mi smo uzrok onečišćenja zraka koje ljudi uzrokuju voljno i nenamjerno. Umjetni izvori koji uzrokuju zagađenje zraka; promet, grijanje i industrija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 ispituju se u 3 skupine.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8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57290" y="1142984"/>
            <a:ext cx="6400800" cy="1428760"/>
          </a:xfrm>
        </p:spPr>
        <p:txBody>
          <a:bodyPr>
            <a:noAutofit/>
          </a:bodyPr>
          <a:lstStyle/>
          <a:p>
            <a:pPr fontAlgn="t"/>
            <a:br>
              <a:rPr lang="pl-PL" sz="2800" dirty="0"/>
            </a:br>
            <a:r>
              <a:rPr lang="pl-PL" sz="2400" b="1" i="1" dirty="0">
                <a:latin typeface="Arial" pitchFamily="34" charset="0"/>
                <a:cs typeface="Arial" pitchFamily="34" charset="0"/>
              </a:rPr>
              <a:t>1. Zagađenje zraka uzrokovano prometom</a:t>
            </a:r>
            <a:br>
              <a:rPr lang="pl-PL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dirty="0">
                <a:latin typeface="Arial" pitchFamily="34" charset="0"/>
                <a:cs typeface="Arial" pitchFamily="34" charset="0"/>
              </a:rPr>
              <a:t>Zagađenje zraka uzrokovano javnim prijevozom i privatnim vozilima kojima se olakšava naš život nije nesporno. 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r>
              <a:rPr lang="vi-VN" dirty="0">
                <a:latin typeface="Arial" pitchFamily="34" charset="0"/>
                <a:cs typeface="Arial" pitchFamily="34" charset="0"/>
              </a:rPr>
              <a:t>Razlozi zagađenja zraka su plinovi ispušteni iz ispušne cijevi, spremnika goriva, rasplinjača, kočionih pločica i guma. 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r>
              <a:rPr lang="vi-VN" dirty="0">
                <a:latin typeface="Arial" pitchFamily="34" charset="0"/>
                <a:cs typeface="Arial" pitchFamily="34" charset="0"/>
              </a:rPr>
              <a:t>Prema statističkim podacima iz TU</a:t>
            </a:r>
            <a:r>
              <a:rPr lang="hr-HR" dirty="0">
                <a:latin typeface="Arial" pitchFamily="34" charset="0"/>
                <a:cs typeface="Arial" pitchFamily="34" charset="0"/>
              </a:rPr>
              <a:t>RSKE</a:t>
            </a:r>
            <a:endParaRPr lang="vi-VN" dirty="0">
              <a:latin typeface="Arial" pitchFamily="34" charset="0"/>
              <a:cs typeface="Arial" pitchFamily="34" charset="0"/>
            </a:endParaRPr>
          </a:p>
          <a:p>
            <a:r>
              <a:rPr lang="vi-VN" dirty="0">
                <a:latin typeface="Arial" pitchFamily="34" charset="0"/>
                <a:cs typeface="Arial" pitchFamily="34" charset="0"/>
              </a:rPr>
              <a:t>Ukupni broj motornih vozila u Ankari bio je 1.777.756.</a:t>
            </a:r>
            <a:r>
              <a:rPr lang="hr-HR" dirty="0">
                <a:latin typeface="Arial" pitchFamily="34" charset="0"/>
                <a:cs typeface="Arial" pitchFamily="34" charset="0"/>
              </a:rPr>
              <a:t>       </a:t>
            </a:r>
            <a:r>
              <a:rPr lang="vi-VN" dirty="0">
                <a:latin typeface="Arial" pitchFamily="34" charset="0"/>
                <a:cs typeface="Arial" pitchFamily="34" charset="0"/>
              </a:rPr>
              <a:t>1.297.145</a:t>
            </a:r>
          </a:p>
          <a:p>
            <a:r>
              <a:rPr lang="vi-VN" dirty="0">
                <a:latin typeface="Arial" pitchFamily="34" charset="0"/>
                <a:cs typeface="Arial" pitchFamily="34" charset="0"/>
              </a:rPr>
              <a:t>Broj motornih vozila u Istanbulu ukupno 3.845.349. 2.644.411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8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Arial" pitchFamily="34" charset="0"/>
                <a:cs typeface="Arial" pitchFamily="34" charset="0"/>
              </a:rPr>
              <a:t>1. Zagađenje zraka uzrokovano prometom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2976" y="2438400"/>
            <a:ext cx="6858048" cy="3048001"/>
          </a:xfrm>
        </p:spPr>
        <p:txBody>
          <a:bodyPr/>
          <a:lstStyle/>
          <a:p>
            <a:r>
              <a:rPr lang="tr-TR" dirty="0"/>
              <a:t> Ukupan broj motornih vozila u Izmiru je bio 1.276.347. </a:t>
            </a:r>
            <a:r>
              <a:rPr lang="hr-HR" dirty="0"/>
              <a:t>    </a:t>
            </a:r>
          </a:p>
          <a:p>
            <a:r>
              <a:rPr lang="hr-HR" dirty="0"/>
              <a:t> </a:t>
            </a:r>
            <a:r>
              <a:rPr lang="tr-TR" dirty="0"/>
              <a:t>Objavljeno je da je korišteno 694.464 automobila.</a:t>
            </a:r>
          </a:p>
          <a:p>
            <a:r>
              <a:rPr lang="tr-TR" dirty="0"/>
              <a:t>Kad pogledamo brojke i pojedince koji svakodnevno idu na posao ili u školu svojim posebnim vozilom, onečišćenje zraka čini se neizbježnim. </a:t>
            </a:r>
            <a:endParaRPr lang="hr-HR" dirty="0"/>
          </a:p>
          <a:p>
            <a:r>
              <a:rPr lang="tr-TR" dirty="0"/>
              <a:t>Udisanje ugljičnog monoksida, ugljikovodika i plina dušičnog oksida u ispušnim cijevima automobila može uzrokovati smrt.</a:t>
            </a:r>
          </a:p>
        </p:txBody>
      </p:sp>
    </p:spTree>
    <p:extLst>
      <p:ext uri="{BB962C8B-B14F-4D97-AF65-F5344CB8AC3E}">
        <p14:creationId xmlns:p14="http://schemas.microsoft.com/office/powerpoint/2010/main" val="400099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250620181102068712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355724"/>
            <a:ext cx="6673676" cy="40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59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121</TotalTime>
  <Words>406</Words>
  <Application>Microsoft Office PowerPoint</Application>
  <PresentationFormat>Prikaz na zaslonu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Garamond</vt:lpstr>
      <vt:lpstr>Times New Roman</vt:lpstr>
      <vt:lpstr>Wingdings</vt:lpstr>
      <vt:lpstr>Moda Tasarımı</vt:lpstr>
      <vt:lpstr>Čimbenici zagađenja zraka</vt:lpstr>
      <vt:lpstr>Prirodni izvori uzrokuju zagađenje zraka :</vt:lpstr>
      <vt:lpstr>1.Vulkanske erupcije</vt:lpstr>
      <vt:lpstr>2. Šumski požari</vt:lpstr>
      <vt:lpstr>3. Isparavanje</vt:lpstr>
      <vt:lpstr>Umjetni izvori koji uzrokuju zagađenje zraka :</vt:lpstr>
      <vt:lpstr> 1. Zagađenje zraka uzrokovano prometom </vt:lpstr>
      <vt:lpstr>1. Zagađenje zraka uzrokovano prometom</vt:lpstr>
      <vt:lpstr>PowerPoint prezentacija</vt:lpstr>
      <vt:lpstr>2. Zagađivanje zraka uzrokovano grijanjem</vt:lpstr>
      <vt:lpstr>PowerPoint prezentacija</vt:lpstr>
      <vt:lpstr>3. Zagađivanje zraka iz industrije</vt:lpstr>
      <vt:lpstr>PowerPoint prezentacija</vt:lpstr>
      <vt:lpstr>4. Termoelektrane</vt:lpstr>
      <vt:lpstr>PowerPoint prezentacija</vt:lpstr>
      <vt:lpstr>PRIRODNI ČIMBENICI</vt:lpstr>
      <vt:lpstr>UMJETNI ČIMBENICI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AİR POLLUTİON FACTORS</dc:title>
  <dc:creator>HP</dc:creator>
  <cp:lastModifiedBy>IRENA ČIPRAKOVIĆ</cp:lastModifiedBy>
  <cp:revision>15</cp:revision>
  <dcterms:created xsi:type="dcterms:W3CDTF">2019-02-10T16:27:54Z</dcterms:created>
  <dcterms:modified xsi:type="dcterms:W3CDTF">2020-02-16T22:17:50Z</dcterms:modified>
</cp:coreProperties>
</file>