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7C7C7C"/>
    <a:srgbClr val="74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E2A17-FE51-42ED-A374-6E47052B9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82D727-41FC-4CE3-858E-CDFA014AA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C6D638-98E2-46C1-9E93-578141F9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9DDA7-AF3C-4D9E-8EAF-76FBF13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12787D-C0D8-4163-8300-072AABDA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4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2D7E-EF24-49CE-97D2-009D2E3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8D2404-5E70-438C-8551-8678A76D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657FC5-0CEB-4EBF-9D38-5BEB8D18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7105DE-033C-4785-BC4B-66DCE9D4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DA1DE7-0042-4695-BF79-FF5F0CEA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6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DDBC43-B4CA-404C-95DA-C77963936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A9A6B-405F-4528-B991-C21FA918B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B3076-4871-47F1-95FE-FB46A21E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739845-0189-44A1-833E-52B26032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CC049-5EDF-472B-8CF4-C498262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27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F113D-B87D-41C8-BCF3-07DF7320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778C2F-76DF-49D1-A9F3-21498E9B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35114-67EE-4D01-AB0A-83979794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736C7A-1E00-4E5F-84FF-9064939B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0018C4-E339-4008-AF64-BDA5247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115A5-3263-458F-BFED-8EE422E8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5DC7FD-56BE-4E96-B878-3E9F2B552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31D35-16E1-4FB6-9D2C-43D086A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EA2BAD-D0E4-4040-BB7C-33A1E7A9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5C930F-2C9B-44DA-B2D3-486DB9F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8DAFC-F1FD-4BD3-A7D8-15D074D0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B71027-D165-4850-ABAE-4DAE36E02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F47FF1-107D-4810-BC42-675D13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051566-7D77-4CB5-889E-0F08662F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F52D5-86AB-4DFF-97F2-FC44BF82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2E80BB-E1F1-4DC2-92B5-D2B092FB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27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592A9-D8D9-48F7-8CCF-AFC40057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45810E-0949-4313-A582-DF35F28F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CA6C6E-9486-40F8-976F-DAC3F94F8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2D3BC2-4806-4D07-81BC-71629212D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643B34-793E-4D9C-86A6-ABA815BD6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329A1D-5324-4925-B788-9FA58F5D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47CD74-32E0-4A13-A2E1-E07E791A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CEFFFF-118A-41A9-99A2-B1F867E5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7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4EF6D-ADE7-4A1A-8CE7-838CE06C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9B2F5D-512F-4EA5-8635-70FB43F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98C377-C179-4171-BF2C-77EFC22F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3BF675-955B-4142-AA98-45F2214B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66422D7-95DE-49CB-A312-9127B171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7F5344-E822-434D-B447-571E9EAB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205542-DBEC-4C62-A228-816D1D82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74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0BC4F-9494-4468-AC71-E5D0275D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B88B9-AFA3-4E4A-B20B-08CD479D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52BD7-856C-4CB6-8EE4-2794C7C36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928E7F-66E0-488A-BD01-61E75819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CD90B2-CF59-4119-8598-F744B69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77949C-B899-4F2D-BD54-85DE2020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3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2FDEC-A052-49AD-9D9E-D8DC7947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8467AB-9E05-49FE-AE2F-51B1E17ED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23E99A-0E80-451D-9F19-22FDCA8F6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AB5352-07B2-4183-AAAA-D547BA4E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160BBB-05A8-452E-9CF0-1D4A4902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33957C-A8F6-4466-9B8D-A08482BD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32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0127C1-E56A-4A9C-A2B0-BDEE2362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92ED8-5F96-46BF-B178-00E782A1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F0610-88FF-4B14-8868-B47A6AE48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672E-9521-4232-9378-B7D0B658C8DA}" type="datetimeFigureOut">
              <a:rPr lang="hu-HU" smtClean="0"/>
              <a:t>2020.01.18.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746998-970B-4B20-8146-72CAA590D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FD844F-43DF-4BCB-8FEA-049F4EDE1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D569-603F-4274-A81B-E90F5818D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0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feltalÃ¡lÃ³kâ">
            <a:extLst>
              <a:ext uri="{FF2B5EF4-FFF2-40B4-BE49-F238E27FC236}">
                <a16:creationId xmlns="" xmlns:a16="http://schemas.microsoft.com/office/drawing/2014/main" id="{3E02C949-5837-4242-83DF-7BF319190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F92F02-049A-4B3D-BF4A-C1F5C3F64993}"/>
              </a:ext>
            </a:extLst>
          </p:cNvPr>
          <p:cNvSpPr txBox="1"/>
          <p:nvPr/>
        </p:nvSpPr>
        <p:spPr>
          <a:xfrm>
            <a:off x="491389" y="4588778"/>
            <a:ext cx="560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Híres magyar feltalálók, találmányok</a:t>
            </a:r>
          </a:p>
        </p:txBody>
      </p:sp>
    </p:spTree>
    <p:extLst>
      <p:ext uri="{BB962C8B-B14F-4D97-AF65-F5344CB8AC3E}">
        <p14:creationId xmlns:p14="http://schemas.microsoft.com/office/powerpoint/2010/main" val="105508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3F38A4-5B24-42BB-BBC7-5DEFDCC2F736}"/>
              </a:ext>
            </a:extLst>
          </p:cNvPr>
          <p:cNvSpPr txBox="1"/>
          <p:nvPr/>
        </p:nvSpPr>
        <p:spPr>
          <a:xfrm>
            <a:off x="453006" y="536896"/>
            <a:ext cx="2333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/>
              <a:t>Golyóstoll</a:t>
            </a:r>
            <a:r>
              <a:rPr lang="hu-HU" dirty="0"/>
              <a:t> – Bíró László</a:t>
            </a:r>
          </a:p>
          <a:p>
            <a:endParaRPr lang="hu-HU" dirty="0"/>
          </a:p>
          <a:p>
            <a:r>
              <a:rPr lang="hu-HU" dirty="0"/>
              <a:t>Régies nevén : </a:t>
            </a:r>
            <a:r>
              <a:rPr lang="hu-HU" u="sng" dirty="0"/>
              <a:t>Bíró-toll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7B448B-2814-4488-B05B-E0763707A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30" y="167779"/>
            <a:ext cx="4831685" cy="2668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EE5448-836F-4E23-B47D-730E425D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97" y="3367917"/>
            <a:ext cx="3333750" cy="2571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48BD28-9869-4738-93A5-6D318DF8EE97}"/>
              </a:ext>
            </a:extLst>
          </p:cNvPr>
          <p:cNvSpPr txBox="1"/>
          <p:nvPr/>
        </p:nvSpPr>
        <p:spPr>
          <a:xfrm>
            <a:off x="453006" y="2767752"/>
            <a:ext cx="5167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Viszkózus tintával töltött henger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Sárgarézből, acélból vagy vlofrám-karbidból készül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Majdnem azonnal megszárad a tinta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Nem igényel karbantartást</a:t>
            </a:r>
          </a:p>
        </p:txBody>
      </p:sp>
    </p:spTree>
    <p:extLst>
      <p:ext uri="{BB962C8B-B14F-4D97-AF65-F5344CB8AC3E}">
        <p14:creationId xmlns:p14="http://schemas.microsoft.com/office/powerpoint/2010/main" val="1416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C982EC-6453-40A8-8914-0D856694EC2C}"/>
              </a:ext>
            </a:extLst>
          </p:cNvPr>
          <p:cNvSpPr txBox="1"/>
          <p:nvPr/>
        </p:nvSpPr>
        <p:spPr>
          <a:xfrm>
            <a:off x="453006" y="536896"/>
            <a:ext cx="28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/>
              <a:t>Szódás palack </a:t>
            </a:r>
            <a:r>
              <a:rPr lang="hu-HU" dirty="0"/>
              <a:t>– Jedlik Ányos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568191-F69F-4A72-98E7-C4772FCF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79" y="1703075"/>
            <a:ext cx="2390863" cy="3586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BA8F6D-647F-4410-97DE-8AAF34FAD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2" y="908960"/>
            <a:ext cx="3000375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8231770-0465-4288-8B80-8F9D4AF7E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0" y="3429000"/>
            <a:ext cx="2321258" cy="305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5D90F1-7D95-4609-B64A-7FE91A7C7258}"/>
              </a:ext>
            </a:extLst>
          </p:cNvPr>
          <p:cNvSpPr txBox="1"/>
          <p:nvPr/>
        </p:nvSpPr>
        <p:spPr>
          <a:xfrm>
            <a:off x="545284" y="2088969"/>
            <a:ext cx="451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Nyomás alatt lévő szénsavas 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Szikvíz : szikonfejes palackba töltött termék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1247244-2195-4AE6-AB90-1D54F7887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8" y="3354156"/>
            <a:ext cx="4930038" cy="32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1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A3D382-744D-4063-A24F-5A3CEA52C2DE}"/>
              </a:ext>
            </a:extLst>
          </p:cNvPr>
          <p:cNvSpPr txBox="1"/>
          <p:nvPr/>
        </p:nvSpPr>
        <p:spPr>
          <a:xfrm>
            <a:off x="453006" y="536896"/>
            <a:ext cx="274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Villanymotor – Jedlik Ányos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C2CB40-7332-4D3F-9A2C-5677C15E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0" y="721562"/>
            <a:ext cx="409575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692255-C224-4CE5-B2F2-9D8C913EB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74" y="3643682"/>
            <a:ext cx="2580601" cy="2803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F20B4A-9599-4BF0-871B-CE132BF45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87" y="3826110"/>
            <a:ext cx="19050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A2BF56-5C36-43C0-8983-BE9C930E00A6}"/>
              </a:ext>
            </a:extLst>
          </p:cNvPr>
          <p:cNvSpPr txBox="1"/>
          <p:nvPr/>
        </p:nvSpPr>
        <p:spPr>
          <a:xfrm>
            <a:off x="570451" y="1627464"/>
            <a:ext cx="5563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Villamos gép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Elektromágneses indukció elve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Forgó mozgás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1825-ben készítette az első villanymotort Jedlik Ányos</a:t>
            </a:r>
          </a:p>
        </p:txBody>
      </p:sp>
    </p:spTree>
    <p:extLst>
      <p:ext uri="{BB962C8B-B14F-4D97-AF65-F5344CB8AC3E}">
        <p14:creationId xmlns:p14="http://schemas.microsoft.com/office/powerpoint/2010/main" val="149910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18E467-99DA-4EA4-A16C-C57FB8CCFC9A}"/>
              </a:ext>
            </a:extLst>
          </p:cNvPr>
          <p:cNvSpPr txBox="1"/>
          <p:nvPr/>
        </p:nvSpPr>
        <p:spPr>
          <a:xfrm>
            <a:off x="453006" y="536896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Számítógép – Neumann János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868EDE-8BB0-4755-8AAF-CCF6A2C6E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60" y="3246649"/>
            <a:ext cx="5905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9B69E7-9FA5-45DF-A5D1-70022F721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24" y="468101"/>
            <a:ext cx="2219325" cy="248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598C2D-9F9B-473E-A694-CC902E9C4C4F}"/>
              </a:ext>
            </a:extLst>
          </p:cNvPr>
          <p:cNvSpPr txBox="1"/>
          <p:nvPr/>
        </p:nvSpPr>
        <p:spPr>
          <a:xfrm>
            <a:off x="453006" y="1711113"/>
            <a:ext cx="5593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Modern számítógép fogalmát és felépítését dolgozta 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Minden alkatrész területileg egy helyen található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CPU, tároló operatív memória, I/O 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065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06EFE7-AB73-4287-9397-2E28A54D04BD}"/>
              </a:ext>
            </a:extLst>
          </p:cNvPr>
          <p:cNvSpPr txBox="1"/>
          <p:nvPr/>
        </p:nvSpPr>
        <p:spPr>
          <a:xfrm>
            <a:off x="453006" y="536896"/>
            <a:ext cx="25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Túró Rudi – Klein Sándor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639400-94D8-4A6B-A47E-E38FEDC15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1" y="3523593"/>
            <a:ext cx="3580598" cy="255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7FBF8D-60F5-4E90-A906-D552FEA6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2" y="3442134"/>
            <a:ext cx="3580601" cy="255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B410FA-17BD-407A-B677-5A06D063E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93" y="1076409"/>
            <a:ext cx="2032318" cy="1524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9A135F-66BD-4F2A-9D86-2AD924463835}"/>
              </a:ext>
            </a:extLst>
          </p:cNvPr>
          <p:cNvSpPr txBox="1"/>
          <p:nvPr/>
        </p:nvSpPr>
        <p:spPr>
          <a:xfrm>
            <a:off x="453006" y="1736202"/>
            <a:ext cx="538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Kakaós masszával bevont édeskés-savanykás túrórúd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Magyarország egyik legkedveltebb desszertje</a:t>
            </a:r>
          </a:p>
        </p:txBody>
      </p:sp>
    </p:spTree>
    <p:extLst>
      <p:ext uri="{BB962C8B-B14F-4D97-AF65-F5344CB8AC3E}">
        <p14:creationId xmlns:p14="http://schemas.microsoft.com/office/powerpoint/2010/main" val="31157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8F033-F2A7-433D-BFF1-65549E00D9C3}"/>
              </a:ext>
            </a:extLst>
          </p:cNvPr>
          <p:cNvSpPr txBox="1"/>
          <p:nvPr/>
        </p:nvSpPr>
        <p:spPr>
          <a:xfrm>
            <a:off x="453006" y="536896"/>
            <a:ext cx="272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Helikopter – Asbóth Oszkár</a:t>
            </a:r>
          </a:p>
          <a:p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7B9CAC-FC30-4CA1-AFBD-0D14AEFC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43" y="3650608"/>
            <a:ext cx="4376538" cy="2431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0A9156-9766-452E-93D8-9851E7F22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80" y="771660"/>
            <a:ext cx="3309864" cy="2435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B07ACF-BB4A-4F4E-BDE6-411FEDB85435}"/>
              </a:ext>
            </a:extLst>
          </p:cNvPr>
          <p:cNvSpPr txBox="1"/>
          <p:nvPr/>
        </p:nvSpPr>
        <p:spPr>
          <a:xfrm>
            <a:off x="453006" y="1804860"/>
            <a:ext cx="6705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Asbóth Oszkár mérnök a merev legcsavarral való kisérletezés </a:t>
            </a:r>
            <a:br>
              <a:rPr lang="hu-HU" dirty="0"/>
            </a:br>
            <a:r>
              <a:rPr lang="hu-HU" dirty="0"/>
              <a:t>eredményeként alkotta meg.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1928. szeptember 9.-én szált fel először , egy helyből, függőlegesen</a:t>
            </a:r>
            <a:br>
              <a:rPr lang="hu-HU" dirty="0"/>
            </a:br>
            <a:r>
              <a:rPr lang="hu-HU" dirty="0"/>
              <a:t>a magasba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Vízszintesen kormányozható volt a gépe</a:t>
            </a:r>
          </a:p>
        </p:txBody>
      </p:sp>
    </p:spTree>
    <p:extLst>
      <p:ext uri="{BB962C8B-B14F-4D97-AF65-F5344CB8AC3E}">
        <p14:creationId xmlns:p14="http://schemas.microsoft.com/office/powerpoint/2010/main" val="1571143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2BFA42-B8F1-4A28-BB71-1C212776058A}"/>
              </a:ext>
            </a:extLst>
          </p:cNvPr>
          <p:cNvSpPr txBox="1"/>
          <p:nvPr/>
        </p:nvSpPr>
        <p:spPr>
          <a:xfrm>
            <a:off x="453006" y="536896"/>
            <a:ext cx="2670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Rubik kocka – Rubik Ernő</a:t>
            </a:r>
          </a:p>
          <a:p>
            <a:endParaRPr lang="hu-HU" dirty="0"/>
          </a:p>
          <a:p>
            <a:r>
              <a:rPr lang="hu-HU" dirty="0"/>
              <a:t>Eredeti neve : Bűvös kocka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273D72-610E-4DEF-8261-B79631C8F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18" y="906228"/>
            <a:ext cx="2826396" cy="2826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568163-0D59-4F45-A0F0-752450BF9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38" y="3826953"/>
            <a:ext cx="4901967" cy="275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4DB933-7C74-420D-9CCD-3CFBC4AFD484}"/>
              </a:ext>
            </a:extLst>
          </p:cNvPr>
          <p:cNvSpPr txBox="1"/>
          <p:nvPr/>
        </p:nvSpPr>
        <p:spPr>
          <a:xfrm>
            <a:off x="453006" y="2185203"/>
            <a:ext cx="37119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Háromdimenziós logikai játék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1974-ben találta fel ifj. Rubik Ernő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Térbeli logikai játék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Célja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540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140</Words>
  <Application>Microsoft Office PowerPoint</Application>
  <PresentationFormat>Egyéni</PresentationFormat>
  <Paragraphs>34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MSZÁgi</cp:lastModifiedBy>
  <cp:revision>83</cp:revision>
  <dcterms:created xsi:type="dcterms:W3CDTF">2019-11-25T17:05:56Z</dcterms:created>
  <dcterms:modified xsi:type="dcterms:W3CDTF">2020-01-18T17:17:54Z</dcterms:modified>
</cp:coreProperties>
</file>