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notesMasterIdLst>
    <p:notesMasterId r:id="rId12"/>
  </p:notesMasterIdLst>
  <p:sldIdLst>
    <p:sldId id="256" r:id="rId2"/>
    <p:sldId id="264" r:id="rId3"/>
    <p:sldId id="265" r:id="rId4"/>
    <p:sldId id="266" r:id="rId5"/>
    <p:sldId id="257" r:id="rId6"/>
    <p:sldId id="258" r:id="rId7"/>
    <p:sldId id="259" r:id="rId8"/>
    <p:sldId id="260" r:id="rId9"/>
    <p:sldId id="263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4CF6D-E90D-4717-AACB-F6C6B40A5474}" type="datetimeFigureOut">
              <a:rPr lang="hr-HR" smtClean="0"/>
              <a:t>9.12.2019.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BBB92-42E4-4765-ADBA-962AE2EB9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2070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2" descr="Što je voda?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b="1" i="1" dirty="0" smtClean="0"/>
              <a:t>DÜNYA SU GÜNÜ</a:t>
            </a:r>
            <a:endParaRPr lang="hr-HR" b="1" i="1" dirty="0"/>
          </a:p>
        </p:txBody>
      </p:sp>
      <p:pic>
        <p:nvPicPr>
          <p:cNvPr id="5" name="Zvuk vode - pot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1047" y="6028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01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8223" y="753036"/>
            <a:ext cx="5634318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“Her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damlası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gökyüzünde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yerde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akarsularda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yaşamlarımızda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doğaya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geri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dönerek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sonsuz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bir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yolculuk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yapıyor</a:t>
            </a:r>
            <a:r>
              <a:rPr lang="en-US" sz="4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endParaRPr lang="hr-HR" sz="4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" r="29608" b="1"/>
          <a:stretch/>
        </p:blipFill>
        <p:spPr>
          <a:xfrm rot="5400000">
            <a:off x="7005707" y="181034"/>
            <a:ext cx="4827494" cy="513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3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2"/>
          <p:cNvSpPr>
            <a:spLocks noGrp="1"/>
          </p:cNvSpPr>
          <p:nvPr>
            <p:ph idx="1"/>
          </p:nvPr>
        </p:nvSpPr>
        <p:spPr>
          <a:xfrm>
            <a:off x="1162050" y="450850"/>
            <a:ext cx="9879013" cy="567531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Gezegenimizin</a:t>
            </a:r>
            <a:r>
              <a:rPr lang="en-US" dirty="0"/>
              <a:t> </a:t>
            </a:r>
            <a:r>
              <a:rPr lang="en-US" dirty="0" err="1"/>
              <a:t>yüzeyinin</a:t>
            </a:r>
            <a:r>
              <a:rPr lang="en-US" dirty="0"/>
              <a:t> en </a:t>
            </a:r>
            <a:r>
              <a:rPr lang="en-US" dirty="0" err="1"/>
              <a:t>büyük</a:t>
            </a:r>
            <a:r>
              <a:rPr lang="en-US" dirty="0"/>
              <a:t> </a:t>
            </a:r>
            <a:r>
              <a:rPr lang="en-US" dirty="0" err="1"/>
              <a:t>kısmı</a:t>
            </a:r>
            <a:r>
              <a:rPr lang="en-US" dirty="0"/>
              <a:t> </a:t>
            </a:r>
            <a:r>
              <a:rPr lang="en-US" dirty="0" err="1"/>
              <a:t>suyla</a:t>
            </a:r>
            <a:r>
              <a:rPr lang="en-US" dirty="0"/>
              <a:t> </a:t>
            </a:r>
            <a:r>
              <a:rPr lang="en-US" dirty="0" err="1"/>
              <a:t>kaplıdır</a:t>
            </a:r>
            <a:r>
              <a:rPr lang="en-US" dirty="0"/>
              <a:t>.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57" y="1687028"/>
            <a:ext cx="3220086" cy="305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2" y="1211660"/>
            <a:ext cx="4427253" cy="332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27" y="3432175"/>
            <a:ext cx="3731288" cy="299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42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532263"/>
            <a:ext cx="9877777" cy="5593900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Çeşitli şekillerde ...</a:t>
            </a:r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285" y="4172306"/>
            <a:ext cx="2725738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305" y="1229175"/>
            <a:ext cx="2957512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45" y="3128192"/>
            <a:ext cx="2109788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715" y="1229175"/>
            <a:ext cx="2725738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690" y="3928269"/>
            <a:ext cx="2957512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478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573206"/>
            <a:ext cx="9877777" cy="5552957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Dünya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yaklaşık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1,4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milyar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km³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sudur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Dünya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yüzeyinin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 71'i).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Bunların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çoğu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 97,5'e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kadar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tuzlu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deniz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okyanus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),% 2,5'i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tatlı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,% &lt;1'i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nehir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göl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,% 30'u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altı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suyu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 69,9'u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donmuş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direklerdir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İnsan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kullanımı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için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mevcut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toplam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suyun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sadece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 0,8'i 11,2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milyon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km'dir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1772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7" y="1064525"/>
            <a:ext cx="9877777" cy="4162568"/>
          </a:xfrm>
        </p:spPr>
        <p:txBody>
          <a:bodyPr>
            <a:normAutofit/>
          </a:bodyPr>
          <a:lstStyle/>
          <a:p>
            <a:r>
              <a:rPr lang="en-US" sz="2800" dirty="0" err="1"/>
              <a:t>Dünya</a:t>
            </a:r>
            <a:r>
              <a:rPr lang="en-US" sz="2800" dirty="0"/>
              <a:t> Su </a:t>
            </a:r>
            <a:r>
              <a:rPr lang="en-US" sz="2800" dirty="0" err="1"/>
              <a:t>Günü</a:t>
            </a:r>
            <a:r>
              <a:rPr lang="en-US" sz="2800" dirty="0"/>
              <a:t> her </a:t>
            </a:r>
            <a:r>
              <a:rPr lang="en-US" sz="2800" dirty="0" err="1"/>
              <a:t>yıl</a:t>
            </a:r>
            <a:r>
              <a:rPr lang="en-US" sz="2800" dirty="0"/>
              <a:t> 22 </a:t>
            </a:r>
            <a:r>
              <a:rPr lang="en-US" sz="2800" dirty="0" err="1"/>
              <a:t>Mart'ta</a:t>
            </a:r>
            <a:r>
              <a:rPr lang="en-US" sz="2800" dirty="0"/>
              <a:t> </a:t>
            </a:r>
            <a:r>
              <a:rPr lang="en-US" sz="2800" dirty="0" err="1"/>
              <a:t>kutlanmaktadır</a:t>
            </a:r>
            <a:r>
              <a:rPr lang="en-US" sz="2800" dirty="0"/>
              <a:t>.</a:t>
            </a:r>
          </a:p>
          <a:p>
            <a:r>
              <a:rPr lang="en-US" sz="2800" dirty="0"/>
              <a:t>Su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</a:t>
            </a:r>
            <a:r>
              <a:rPr lang="en-US" sz="2800" dirty="0" err="1"/>
              <a:t>kaynakları</a:t>
            </a:r>
            <a:r>
              <a:rPr lang="en-US" sz="2800" dirty="0"/>
              <a:t> </a:t>
            </a:r>
            <a:r>
              <a:rPr lang="en-US" sz="2800" dirty="0" err="1"/>
              <a:t>konularında</a:t>
            </a:r>
            <a:r>
              <a:rPr lang="en-US" sz="2800" dirty="0"/>
              <a:t> ilk </a:t>
            </a:r>
            <a:r>
              <a:rPr lang="en-US" sz="2800" dirty="0" err="1"/>
              <a:t>önemli</a:t>
            </a:r>
            <a:r>
              <a:rPr lang="en-US" sz="2800" dirty="0"/>
              <a:t> </a:t>
            </a:r>
            <a:r>
              <a:rPr lang="en-US" sz="2800" dirty="0" err="1"/>
              <a:t>öneriler</a:t>
            </a:r>
            <a:r>
              <a:rPr lang="en-US" sz="2800" dirty="0"/>
              <a:t>, 1977'de </a:t>
            </a:r>
            <a:r>
              <a:rPr lang="en-US" sz="2800" dirty="0" err="1"/>
              <a:t>Arjantin'de</a:t>
            </a:r>
            <a:r>
              <a:rPr lang="en-US" sz="2800" dirty="0"/>
              <a:t> </a:t>
            </a:r>
            <a:r>
              <a:rPr lang="en-US" sz="2800" dirty="0" err="1"/>
              <a:t>düzenlenen</a:t>
            </a:r>
            <a:r>
              <a:rPr lang="en-US" sz="2800" dirty="0"/>
              <a:t> </a:t>
            </a:r>
            <a:r>
              <a:rPr lang="en-US" sz="2800" dirty="0" err="1"/>
              <a:t>Birleşmiş</a:t>
            </a:r>
            <a:r>
              <a:rPr lang="en-US" sz="2800" dirty="0"/>
              <a:t> </a:t>
            </a:r>
            <a:r>
              <a:rPr lang="en-US" sz="2800" dirty="0" err="1"/>
              <a:t>Milletler</a:t>
            </a:r>
            <a:r>
              <a:rPr lang="en-US" sz="2800" dirty="0"/>
              <a:t> </a:t>
            </a:r>
            <a:r>
              <a:rPr lang="en-US" sz="2800" dirty="0" err="1"/>
              <a:t>Sular</a:t>
            </a:r>
            <a:r>
              <a:rPr lang="en-US" sz="2800" dirty="0"/>
              <a:t> </a:t>
            </a:r>
            <a:r>
              <a:rPr lang="en-US" sz="2800" dirty="0" err="1"/>
              <a:t>Konferansında</a:t>
            </a:r>
            <a:r>
              <a:rPr lang="en-US" sz="2800" dirty="0"/>
              <a:t> </a:t>
            </a:r>
            <a:r>
              <a:rPr lang="en-US" sz="2800" dirty="0" err="1"/>
              <a:t>düzenlenmiştir</a:t>
            </a:r>
            <a:r>
              <a:rPr lang="en-US" sz="2800" dirty="0"/>
              <a:t>.</a:t>
            </a:r>
          </a:p>
          <a:p>
            <a:r>
              <a:rPr lang="en-US" sz="2800" dirty="0" err="1"/>
              <a:t>Birleşmiş</a:t>
            </a:r>
            <a:r>
              <a:rPr lang="en-US" sz="2800" dirty="0"/>
              <a:t> </a:t>
            </a:r>
            <a:r>
              <a:rPr lang="en-US" sz="2800" dirty="0" err="1"/>
              <a:t>Milletler</a:t>
            </a:r>
            <a:r>
              <a:rPr lang="en-US" sz="2800" dirty="0"/>
              <a:t> Rio de </a:t>
            </a:r>
            <a:r>
              <a:rPr lang="en-US" sz="2800" dirty="0" err="1"/>
              <a:t>Janeiro’da</a:t>
            </a:r>
            <a:r>
              <a:rPr lang="en-US" sz="2800" dirty="0"/>
              <a:t> </a:t>
            </a:r>
            <a:r>
              <a:rPr lang="en-US" sz="2800" dirty="0" err="1"/>
              <a:t>Çevre</a:t>
            </a:r>
            <a:r>
              <a:rPr lang="en-US" sz="2800" dirty="0"/>
              <a:t>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Kalkınma</a:t>
            </a:r>
            <a:r>
              <a:rPr lang="en-US" sz="2800" dirty="0"/>
              <a:t> </a:t>
            </a:r>
            <a:r>
              <a:rPr lang="en-US" sz="2800" dirty="0" err="1"/>
              <a:t>Konferansı’nın</a:t>
            </a:r>
            <a:r>
              <a:rPr lang="en-US" sz="2800" dirty="0"/>
              <a:t> </a:t>
            </a:r>
            <a:r>
              <a:rPr lang="en-US" sz="2800" dirty="0" err="1"/>
              <a:t>ardından</a:t>
            </a:r>
            <a:r>
              <a:rPr lang="en-US" sz="2800" dirty="0"/>
              <a:t> BM </a:t>
            </a:r>
            <a:r>
              <a:rPr lang="en-US" sz="2800" dirty="0" err="1"/>
              <a:t>Genel</a:t>
            </a:r>
            <a:r>
              <a:rPr lang="en-US" sz="2800" dirty="0"/>
              <a:t> </a:t>
            </a:r>
            <a:r>
              <a:rPr lang="en-US" sz="2800" dirty="0" err="1"/>
              <a:t>Kurulu</a:t>
            </a:r>
            <a:r>
              <a:rPr lang="en-US" sz="2800" dirty="0"/>
              <a:t>, 22 Mart 1993’te her </a:t>
            </a:r>
            <a:r>
              <a:rPr lang="en-US" sz="2800" dirty="0" err="1"/>
              <a:t>yıl</a:t>
            </a:r>
            <a:r>
              <a:rPr lang="en-US" sz="2800" dirty="0"/>
              <a:t> 22 </a:t>
            </a:r>
            <a:r>
              <a:rPr lang="en-US" sz="2800" dirty="0" err="1"/>
              <a:t>Mart’ı</a:t>
            </a:r>
            <a:r>
              <a:rPr lang="en-US" sz="2800" dirty="0"/>
              <a:t> </a:t>
            </a:r>
            <a:r>
              <a:rPr lang="en-US" sz="2800" dirty="0" err="1"/>
              <a:t>Dünya</a:t>
            </a:r>
            <a:r>
              <a:rPr lang="en-US" sz="2800" dirty="0"/>
              <a:t> Su </a:t>
            </a:r>
            <a:r>
              <a:rPr lang="en-US" sz="2800" dirty="0" err="1"/>
              <a:t>Günü</a:t>
            </a:r>
            <a:r>
              <a:rPr lang="en-US" sz="2800" dirty="0"/>
              <a:t> </a:t>
            </a:r>
            <a:r>
              <a:rPr lang="en-US" sz="2800" dirty="0" err="1"/>
              <a:t>olarak</a:t>
            </a:r>
            <a:r>
              <a:rPr lang="en-US" sz="2800" dirty="0"/>
              <a:t> </a:t>
            </a:r>
            <a:r>
              <a:rPr lang="en-US" sz="2800" dirty="0" err="1"/>
              <a:t>belirlemeye</a:t>
            </a:r>
            <a:r>
              <a:rPr lang="en-US" sz="2800" dirty="0"/>
              <a:t> </a:t>
            </a:r>
            <a:r>
              <a:rPr lang="en-US" sz="2800" dirty="0" err="1"/>
              <a:t>karar</a:t>
            </a:r>
            <a:r>
              <a:rPr lang="en-US" sz="2800" dirty="0"/>
              <a:t> </a:t>
            </a:r>
            <a:r>
              <a:rPr lang="en-US" sz="2800" dirty="0" err="1"/>
              <a:t>verdi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661465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101" y="1151467"/>
            <a:ext cx="9877777" cy="3450696"/>
          </a:xfrm>
        </p:spPr>
        <p:txBody>
          <a:bodyPr>
            <a:normAutofit/>
          </a:bodyPr>
          <a:lstStyle/>
          <a:p>
            <a:endParaRPr lang="hr-HR" sz="2600" dirty="0" smtClean="0"/>
          </a:p>
          <a:p>
            <a:endParaRPr lang="hr-HR" sz="2600" dirty="0"/>
          </a:p>
          <a:p>
            <a:r>
              <a:rPr lang="en-US" sz="2600" dirty="0"/>
              <a:t>Her </a:t>
            </a:r>
            <a:r>
              <a:rPr lang="en-US" sz="2600" dirty="0" err="1"/>
              <a:t>yıl</a:t>
            </a:r>
            <a:r>
              <a:rPr lang="en-US" sz="2600" dirty="0"/>
              <a:t>, 22 </a:t>
            </a:r>
            <a:r>
              <a:rPr lang="en-US" sz="2600" dirty="0" err="1"/>
              <a:t>Mart'ta</a:t>
            </a:r>
            <a:r>
              <a:rPr lang="en-US" sz="2600" dirty="0"/>
              <a:t>, </a:t>
            </a:r>
            <a:r>
              <a:rPr lang="en-US" sz="2600" dirty="0" err="1"/>
              <a:t>dünyanın</a:t>
            </a:r>
            <a:r>
              <a:rPr lang="en-US" sz="2600" dirty="0"/>
              <a:t> her </a:t>
            </a:r>
            <a:r>
              <a:rPr lang="en-US" sz="2600" dirty="0" err="1"/>
              <a:t>yerinde</a:t>
            </a:r>
            <a:r>
              <a:rPr lang="en-US" sz="2600" dirty="0"/>
              <a:t>, </a:t>
            </a:r>
            <a:r>
              <a:rPr lang="en-US" sz="2600" dirty="0" err="1"/>
              <a:t>su</a:t>
            </a:r>
            <a:r>
              <a:rPr lang="en-US" sz="2600" dirty="0"/>
              <a:t> </a:t>
            </a:r>
            <a:r>
              <a:rPr lang="en-US" sz="2600" dirty="0" err="1"/>
              <a:t>ve</a:t>
            </a:r>
            <a:r>
              <a:rPr lang="en-US" sz="2600" dirty="0"/>
              <a:t> </a:t>
            </a:r>
            <a:r>
              <a:rPr lang="en-US" sz="2600" dirty="0" err="1"/>
              <a:t>su</a:t>
            </a:r>
            <a:r>
              <a:rPr lang="en-US" sz="2600" dirty="0"/>
              <a:t> </a:t>
            </a:r>
            <a:r>
              <a:rPr lang="en-US" sz="2600" dirty="0" err="1"/>
              <a:t>kaynakları</a:t>
            </a:r>
            <a:r>
              <a:rPr lang="en-US" sz="2600" dirty="0"/>
              <a:t> </a:t>
            </a:r>
            <a:r>
              <a:rPr lang="en-US" sz="2600" dirty="0" err="1"/>
              <a:t>konularına</a:t>
            </a:r>
            <a:r>
              <a:rPr lang="en-US" sz="2600" dirty="0"/>
              <a:t> </a:t>
            </a:r>
            <a:r>
              <a:rPr lang="en-US" sz="2600" dirty="0" err="1"/>
              <a:t>özel</a:t>
            </a:r>
            <a:r>
              <a:rPr lang="en-US" sz="2600" dirty="0"/>
              <a:t> </a:t>
            </a:r>
            <a:r>
              <a:rPr lang="en-US" sz="2600" dirty="0" err="1"/>
              <a:t>bir</a:t>
            </a:r>
            <a:r>
              <a:rPr lang="en-US" sz="2600" dirty="0"/>
              <a:t> </a:t>
            </a:r>
            <a:r>
              <a:rPr lang="en-US" sz="2600" dirty="0" err="1"/>
              <a:t>dikkat</a:t>
            </a:r>
            <a:r>
              <a:rPr lang="en-US" sz="2600" dirty="0"/>
              <a:t> </a:t>
            </a:r>
            <a:r>
              <a:rPr lang="en-US" sz="2600" dirty="0" err="1"/>
              <a:t>gösterildi</a:t>
            </a:r>
            <a:r>
              <a:rPr lang="en-US" sz="2600" dirty="0"/>
              <a:t> </a:t>
            </a:r>
            <a:r>
              <a:rPr lang="en-US" sz="2600" dirty="0" err="1"/>
              <a:t>ve</a:t>
            </a:r>
            <a:r>
              <a:rPr lang="en-US" sz="2600" dirty="0"/>
              <a:t> her </a:t>
            </a:r>
            <a:r>
              <a:rPr lang="en-US" sz="2600" dirty="0" err="1"/>
              <a:t>yıl</a:t>
            </a:r>
            <a:r>
              <a:rPr lang="en-US" sz="2600" dirty="0"/>
              <a:t> </a:t>
            </a:r>
            <a:r>
              <a:rPr lang="en-US" sz="2600" dirty="0" err="1"/>
              <a:t>başka</a:t>
            </a:r>
            <a:r>
              <a:rPr lang="en-US" sz="2600" dirty="0"/>
              <a:t> </a:t>
            </a:r>
            <a:r>
              <a:rPr lang="en-US" sz="2600" dirty="0" err="1"/>
              <a:t>bir</a:t>
            </a:r>
            <a:r>
              <a:rPr lang="en-US" sz="2600" dirty="0"/>
              <a:t> </a:t>
            </a:r>
            <a:r>
              <a:rPr lang="en-US" sz="2600" dirty="0" err="1"/>
              <a:t>sloganla</a:t>
            </a:r>
            <a:r>
              <a:rPr lang="en-US" sz="2600" dirty="0"/>
              <a:t> </a:t>
            </a:r>
            <a:r>
              <a:rPr lang="en-US" sz="2600" dirty="0" err="1"/>
              <a:t>işaretlendi</a:t>
            </a:r>
            <a:r>
              <a:rPr lang="en-US" sz="2600" dirty="0"/>
              <a:t>.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343961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7110" y="761323"/>
            <a:ext cx="9877777" cy="1079669"/>
          </a:xfrm>
        </p:spPr>
        <p:txBody>
          <a:bodyPr>
            <a:normAutofit/>
          </a:bodyPr>
          <a:lstStyle/>
          <a:p>
            <a:r>
              <a:rPr lang="en-US" sz="2600" dirty="0"/>
              <a:t>2018'de </a:t>
            </a:r>
            <a:r>
              <a:rPr lang="en-US" sz="2600" dirty="0" err="1"/>
              <a:t>Dünya</a:t>
            </a:r>
            <a:r>
              <a:rPr lang="en-US" sz="2600" dirty="0"/>
              <a:t> Su </a:t>
            </a:r>
            <a:r>
              <a:rPr lang="en-US" sz="2600" dirty="0" err="1"/>
              <a:t>Günü</a:t>
            </a:r>
            <a:r>
              <a:rPr lang="en-US" sz="2600" dirty="0"/>
              <a:t> </a:t>
            </a:r>
            <a:r>
              <a:rPr lang="en-US" sz="2600" dirty="0" err="1"/>
              <a:t>teması</a:t>
            </a:r>
            <a:r>
              <a:rPr lang="en-US" sz="2600" dirty="0"/>
              <a:t>, "</a:t>
            </a:r>
            <a:r>
              <a:rPr lang="en-US" sz="2600" dirty="0" err="1"/>
              <a:t>Doğada</a:t>
            </a:r>
            <a:r>
              <a:rPr lang="en-US" sz="2600" dirty="0"/>
              <a:t> </a:t>
            </a:r>
            <a:r>
              <a:rPr lang="en-US" sz="2600" dirty="0" err="1"/>
              <a:t>Tepki</a:t>
            </a:r>
            <a:r>
              <a:rPr lang="en-US" sz="2600" dirty="0"/>
              <a:t>" </a:t>
            </a:r>
            <a:r>
              <a:rPr lang="en-US" sz="2600" dirty="0" err="1"/>
              <a:t>kampanyası</a:t>
            </a:r>
            <a:r>
              <a:rPr lang="en-US" sz="2600" dirty="0"/>
              <a:t> </a:t>
            </a:r>
            <a:r>
              <a:rPr lang="en-US" sz="2600" dirty="0" err="1"/>
              <a:t>ile</a:t>
            </a:r>
            <a:r>
              <a:rPr lang="en-US" sz="2600" dirty="0"/>
              <a:t> </a:t>
            </a:r>
            <a:r>
              <a:rPr lang="en-US" sz="2600" dirty="0" err="1"/>
              <a:t>birlikte</a:t>
            </a:r>
            <a:r>
              <a:rPr lang="en-US" sz="2600" dirty="0"/>
              <a:t> "Su </a:t>
            </a:r>
            <a:r>
              <a:rPr lang="en-US" sz="2600" dirty="0" err="1"/>
              <a:t>Doğası</a:t>
            </a:r>
            <a:r>
              <a:rPr lang="en-US" sz="2600" dirty="0"/>
              <a:t>" </a:t>
            </a:r>
            <a:r>
              <a:rPr lang="en-US" sz="2600" dirty="0" err="1"/>
              <a:t>idi</a:t>
            </a:r>
            <a:r>
              <a:rPr lang="en-US" sz="2600" dirty="0"/>
              <a:t>.</a:t>
            </a:r>
            <a:endParaRPr lang="hr-HR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85" y="2405930"/>
            <a:ext cx="9897788" cy="3763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5635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130" y="273461"/>
            <a:ext cx="9877777" cy="3450696"/>
          </a:xfrm>
        </p:spPr>
        <p:txBody>
          <a:bodyPr>
            <a:normAutofit/>
          </a:bodyPr>
          <a:lstStyle/>
          <a:p>
            <a:r>
              <a:rPr lang="en-US" sz="2600" b="1" dirty="0" err="1">
                <a:solidFill>
                  <a:srgbClr val="FFFF00"/>
                </a:solidFill>
              </a:rPr>
              <a:t>Küresel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olarak</a:t>
            </a:r>
            <a:r>
              <a:rPr lang="en-US" sz="2600" b="1" dirty="0">
                <a:solidFill>
                  <a:srgbClr val="FFFF00"/>
                </a:solidFill>
              </a:rPr>
              <a:t>, </a:t>
            </a:r>
            <a:r>
              <a:rPr lang="en-US" sz="2600" b="1" dirty="0" err="1">
                <a:solidFill>
                  <a:srgbClr val="FFFF00"/>
                </a:solidFill>
              </a:rPr>
              <a:t>suyun</a:t>
            </a:r>
            <a:r>
              <a:rPr lang="en-US" sz="2600" b="1" dirty="0">
                <a:solidFill>
                  <a:srgbClr val="FFFF00"/>
                </a:solidFill>
              </a:rPr>
              <a:t>% 70'i </a:t>
            </a:r>
            <a:r>
              <a:rPr lang="en-US" sz="2600" b="1" dirty="0" err="1">
                <a:solidFill>
                  <a:srgbClr val="FFFF00"/>
                </a:solidFill>
              </a:rPr>
              <a:t>tarım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amaçlı</a:t>
            </a:r>
            <a:r>
              <a:rPr lang="en-US" sz="2600" b="1" dirty="0">
                <a:solidFill>
                  <a:srgbClr val="FFFF00"/>
                </a:solidFill>
              </a:rPr>
              <a:t>,% 20'si </a:t>
            </a:r>
            <a:r>
              <a:rPr lang="en-US" sz="2600" b="1" dirty="0" err="1">
                <a:solidFill>
                  <a:srgbClr val="FFFF00"/>
                </a:solidFill>
              </a:rPr>
              <a:t>sanayiyi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enerji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üretmek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ve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üretmek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için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kullanırken</a:t>
            </a:r>
            <a:r>
              <a:rPr lang="en-US" sz="2600" b="1" dirty="0">
                <a:solidFill>
                  <a:srgbClr val="FFFF00"/>
                </a:solidFill>
              </a:rPr>
              <a:t>,% 10'u </a:t>
            </a:r>
            <a:r>
              <a:rPr lang="en-US" sz="2600" b="1" dirty="0" err="1">
                <a:solidFill>
                  <a:srgbClr val="FFFF00"/>
                </a:solidFill>
              </a:rPr>
              <a:t>evsel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kullanım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için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kullanılmaktadır</a:t>
            </a:r>
            <a:r>
              <a:rPr lang="en-US" sz="2600" b="1" dirty="0">
                <a:solidFill>
                  <a:srgbClr val="FFFF00"/>
                </a:solidFill>
              </a:rPr>
              <a:t>.</a:t>
            </a:r>
          </a:p>
          <a:p>
            <a:r>
              <a:rPr lang="en-US" sz="2600" b="1" dirty="0" err="1">
                <a:solidFill>
                  <a:srgbClr val="FFFF00"/>
                </a:solidFill>
              </a:rPr>
              <a:t>Bugün</a:t>
            </a:r>
            <a:r>
              <a:rPr lang="en-US" sz="2600" b="1" dirty="0">
                <a:solidFill>
                  <a:srgbClr val="FFFF00"/>
                </a:solidFill>
              </a:rPr>
              <a:t>, 2.1 </a:t>
            </a:r>
            <a:r>
              <a:rPr lang="en-US" sz="2600" b="1" dirty="0" err="1">
                <a:solidFill>
                  <a:srgbClr val="FFFF00"/>
                </a:solidFill>
              </a:rPr>
              <a:t>milyar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insan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sağlık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ve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yaşamını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etkileyen</a:t>
            </a:r>
            <a:r>
              <a:rPr lang="en-US" sz="2600" b="1" dirty="0">
                <a:solidFill>
                  <a:srgbClr val="FFFF00"/>
                </a:solidFill>
              </a:rPr>
              <a:t>, </a:t>
            </a:r>
            <a:r>
              <a:rPr lang="en-US" sz="2600" b="1" dirty="0" err="1">
                <a:solidFill>
                  <a:srgbClr val="FFFF00"/>
                </a:solidFill>
              </a:rPr>
              <a:t>evde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güvenli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içme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suyu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olmadan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yaşıyor</a:t>
            </a:r>
            <a:r>
              <a:rPr lang="en-US" sz="2600" b="1" dirty="0">
                <a:solidFill>
                  <a:srgbClr val="FFFF00"/>
                </a:solidFill>
              </a:rPr>
              <a:t>.</a:t>
            </a:r>
          </a:p>
          <a:p>
            <a:r>
              <a:rPr lang="en-US" sz="2600" b="1" dirty="0">
                <a:solidFill>
                  <a:srgbClr val="FFFF00"/>
                </a:solidFill>
              </a:rPr>
              <a:t>Bu </a:t>
            </a:r>
            <a:r>
              <a:rPr lang="en-US" sz="2600" b="1" dirty="0" err="1">
                <a:solidFill>
                  <a:srgbClr val="FFFF00"/>
                </a:solidFill>
              </a:rPr>
              <a:t>tür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bölgelerdeki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su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kirlilikten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korunmaz</a:t>
            </a:r>
            <a:r>
              <a:rPr lang="en-US" sz="2600" b="1" dirty="0">
                <a:solidFill>
                  <a:srgbClr val="FFFF00"/>
                </a:solidFill>
              </a:rPr>
              <a:t>, </a:t>
            </a:r>
            <a:r>
              <a:rPr lang="en-US" sz="2600" b="1" dirty="0" err="1">
                <a:solidFill>
                  <a:srgbClr val="FFFF00"/>
                </a:solidFill>
              </a:rPr>
              <a:t>çünkü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atık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suyun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yaklaşık</a:t>
            </a:r>
            <a:r>
              <a:rPr lang="en-US" sz="2600" b="1" dirty="0">
                <a:solidFill>
                  <a:srgbClr val="FFFF00"/>
                </a:solidFill>
              </a:rPr>
              <a:t>% 80'i </a:t>
            </a:r>
            <a:r>
              <a:rPr lang="en-US" sz="2600" b="1" dirty="0" err="1">
                <a:solidFill>
                  <a:srgbClr val="FFFF00"/>
                </a:solidFill>
              </a:rPr>
              <a:t>doğaya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geri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döner</a:t>
            </a:r>
            <a:r>
              <a:rPr lang="en-US" sz="2600" b="1" dirty="0">
                <a:solidFill>
                  <a:srgbClr val="FFFF00"/>
                </a:solidFill>
              </a:rPr>
              <a:t>.</a:t>
            </a:r>
            <a:endParaRPr lang="hr-HR" sz="2600" dirty="0"/>
          </a:p>
        </p:txBody>
      </p:sp>
    </p:spTree>
    <p:extLst>
      <p:ext uri="{BB962C8B-B14F-4D97-AF65-F5344CB8AC3E}">
        <p14:creationId xmlns:p14="http://schemas.microsoft.com/office/powerpoint/2010/main" val="1760847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7" y="638863"/>
            <a:ext cx="4139453" cy="4369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44" y="915311"/>
            <a:ext cx="5392910" cy="3615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2283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203</TotalTime>
  <Words>251</Words>
  <Application>Microsoft Office PowerPoint</Application>
  <PresentationFormat>Geniş ekran</PresentationFormat>
  <Paragraphs>19</Paragraphs>
  <Slides>10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5" baseType="lpstr">
      <vt:lpstr>Arial</vt:lpstr>
      <vt:lpstr>Calibri</vt:lpstr>
      <vt:lpstr>Candara</vt:lpstr>
      <vt:lpstr>Symbol</vt:lpstr>
      <vt:lpstr>Waveform</vt:lpstr>
      <vt:lpstr>DÜNYA SU GÜNÜ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SVJETSKI DAN VODA</dc:title>
  <dc:creator>ICON Korisnik</dc:creator>
  <cp:lastModifiedBy>COMPUTER</cp:lastModifiedBy>
  <cp:revision>10</cp:revision>
  <dcterms:created xsi:type="dcterms:W3CDTF">2019-03-18T16:45:56Z</dcterms:created>
  <dcterms:modified xsi:type="dcterms:W3CDTF">2019-12-08T23:45:47Z</dcterms:modified>
</cp:coreProperties>
</file>