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29" d="100"/>
          <a:sy n="29" d="100"/>
        </p:scale>
        <p:origin x="-91" y="-41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7876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8334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65602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48114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3518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99476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16681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00610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8721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7218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1188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3672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7212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8884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889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5363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0677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97608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EE35EFB-8AF4-40F6-9B8F-E823DDA9C9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Hungarikumok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1D161717-8C6C-43C9-96C7-DEA06909EF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Készítette:	</a:t>
            </a:r>
            <a:r>
              <a:rPr lang="hu-HU" dirty="0" err="1"/>
              <a:t>Iglai</a:t>
            </a:r>
            <a:r>
              <a:rPr lang="hu-HU" dirty="0"/>
              <a:t> Zsófia </a:t>
            </a:r>
          </a:p>
          <a:p>
            <a:r>
              <a:rPr lang="hu-HU" dirty="0" err="1"/>
              <a:t>Tóbi</a:t>
            </a:r>
            <a:r>
              <a:rPr lang="hu-HU" dirty="0"/>
              <a:t> Dorina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0C48FC87-C01A-46C1-8D28-CBD7ECC44D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2767332" cy="140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6395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867F69C7-3A95-421B-B4DD-DB6153AC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817883"/>
            <a:ext cx="9613861" cy="1080938"/>
          </a:xfrm>
        </p:spPr>
        <p:txBody>
          <a:bodyPr/>
          <a:lstStyle/>
          <a:p>
            <a:r>
              <a:rPr lang="hu-HU" dirty="0"/>
              <a:t>Sport: Puskás Ferenc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2D34DBDA-5DF6-42E2-8FDF-16EFD9742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Magyar válogatott, olimpia bajnok</a:t>
            </a:r>
          </a:p>
          <a:p>
            <a:r>
              <a:rPr lang="hu-HU" dirty="0"/>
              <a:t>Aranycsapat kapitánya</a:t>
            </a:r>
          </a:p>
          <a:p>
            <a:r>
              <a:rPr lang="hu-HU" dirty="0"/>
              <a:t>Real Madrid korszakos csillaga</a:t>
            </a:r>
          </a:p>
          <a:p>
            <a:r>
              <a:rPr lang="hu-HU" dirty="0"/>
              <a:t>Életműve egyedülálló</a:t>
            </a:r>
          </a:p>
          <a:p>
            <a:r>
              <a:rPr lang="hu-HU" dirty="0"/>
              <a:t>Világszerte ismerik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5EA774AB-C709-4D85-8763-DECCA980FB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9782" y="2176462"/>
            <a:ext cx="1828800" cy="250507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F2DE8899-82F3-4890-A333-81EAE4B351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86746">
            <a:off x="6561715" y="3377593"/>
            <a:ext cx="18764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543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4598541-833D-4344-A482-49FDB5232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Neumann János: számítógép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3AA5BE94-F06A-4962-8ABB-D891B9712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847315" cy="3599316"/>
          </a:xfrm>
        </p:spPr>
        <p:txBody>
          <a:bodyPr/>
          <a:lstStyle/>
          <a:p>
            <a:r>
              <a:rPr lang="hu-HU" dirty="0"/>
              <a:t>Neumann-elvek 1945</a:t>
            </a:r>
          </a:p>
          <a:p>
            <a:r>
              <a:rPr lang="hu-HU" dirty="0"/>
              <a:t>Számítógép működésének megalapozása</a:t>
            </a:r>
          </a:p>
          <a:p>
            <a:r>
              <a:rPr lang="hu-HU" dirty="0"/>
              <a:t>Minden számítógép, laptop, telefon mind azonos felépítésű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1255E26A-D9A4-454F-87D2-F4EAEF7DC3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52276" y="3245402"/>
            <a:ext cx="3775045" cy="201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577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38799CC7-3D15-4D0E-B2A9-141F8A5F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Zsolnay </a:t>
            </a:r>
            <a:r>
              <a:rPr lang="hu-HU" dirty="0" err="1"/>
              <a:t>porcelén</a:t>
            </a:r>
            <a:r>
              <a:rPr lang="hu-HU" dirty="0"/>
              <a:t> és kerámia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AD4583A0-753E-4135-97F7-60C6ACC18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92291"/>
            <a:ext cx="9613861" cy="3599316"/>
          </a:xfrm>
        </p:spPr>
        <p:txBody>
          <a:bodyPr/>
          <a:lstStyle/>
          <a:p>
            <a:r>
              <a:rPr lang="hu-HU" dirty="0"/>
              <a:t>Művészi érték állandó megújulás jelképe</a:t>
            </a:r>
          </a:p>
          <a:p>
            <a:r>
              <a:rPr lang="hu-HU" dirty="0"/>
              <a:t>Kiváló minőség, egyedi esztétika</a:t>
            </a:r>
          </a:p>
          <a:p>
            <a:r>
              <a:rPr lang="hu-HU" dirty="0"/>
              <a:t>Valódi szellemiség, kultúra alakult ki</a:t>
            </a:r>
          </a:p>
          <a:p>
            <a:r>
              <a:rPr lang="hu-HU" dirty="0"/>
              <a:t>Hírneves alkotók részvétele:	-</a:t>
            </a:r>
            <a:r>
              <a:rPr lang="hu-HU" dirty="0" err="1"/>
              <a:t>Martyn</a:t>
            </a:r>
            <a:r>
              <a:rPr lang="hu-HU" dirty="0"/>
              <a:t> Ferenc</a:t>
            </a:r>
          </a:p>
          <a:p>
            <a:pPr marL="0" indent="0">
              <a:buNone/>
            </a:pPr>
            <a:r>
              <a:rPr lang="hu-HU" dirty="0"/>
              <a:t>					-Rippl-Rónai József</a:t>
            </a:r>
          </a:p>
          <a:p>
            <a:pPr marL="0" indent="0">
              <a:buNone/>
            </a:pPr>
            <a:r>
              <a:rPr lang="hu-HU" dirty="0"/>
              <a:t>					-Victor Vasarely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4E69CDD1-5778-4A46-99E2-7DB6DD5BD5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07436">
            <a:off x="8167831" y="3682835"/>
            <a:ext cx="3774786" cy="211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797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6F296F2-BE2E-425D-BAE5-017DD6689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Kulturális örökség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03D7D7A8-325F-480D-BD23-68160297D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Matyó népművészet</a:t>
            </a:r>
          </a:p>
          <a:p>
            <a:r>
              <a:rPr lang="hu-HU" dirty="0"/>
              <a:t>Herendi porcelán</a:t>
            </a:r>
          </a:p>
          <a:p>
            <a:r>
              <a:rPr lang="hu-HU" dirty="0"/>
              <a:t>Mohácsi busójárás</a:t>
            </a:r>
          </a:p>
          <a:p>
            <a:r>
              <a:rPr lang="hu-HU" dirty="0"/>
              <a:t>Hortobágy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8839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1AAB255-F448-44C0-88AE-DBF546DA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Matyó népművészet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5ADC2958-566C-487C-B188-63D81E95C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19.század vége</a:t>
            </a:r>
          </a:p>
          <a:p>
            <a:r>
              <a:rPr lang="hu-HU" dirty="0"/>
              <a:t>Hímzés</a:t>
            </a:r>
          </a:p>
          <a:p>
            <a:r>
              <a:rPr lang="hu-HU" dirty="0"/>
              <a:t>Motívumok</a:t>
            </a:r>
          </a:p>
          <a:p>
            <a:r>
              <a:rPr lang="hu-HU" dirty="0"/>
              <a:t>Matyó népviselet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BB0773BF-FB72-4323-90C0-44420C464F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25214">
            <a:off x="8641916" y="2453638"/>
            <a:ext cx="2044556" cy="307242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E2642B2A-191F-4792-B316-B7A9C7CB6B8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5964" y="3523611"/>
            <a:ext cx="3069359" cy="203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798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9A4324E-D800-4B84-83E6-CDC4A52A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Herendi porcelán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49E31D55-636C-46EB-B52B-217CCF085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1777 porcelángyár</a:t>
            </a:r>
          </a:p>
          <a:p>
            <a:r>
              <a:rPr lang="hu-HU" dirty="0"/>
              <a:t>Borsod-Abaúj-Zemplén megyei, Hollóháza</a:t>
            </a:r>
          </a:p>
          <a:p>
            <a:r>
              <a:rPr lang="hu-HU" dirty="0"/>
              <a:t>Magas minőségű</a:t>
            </a:r>
          </a:p>
          <a:p>
            <a:r>
              <a:rPr lang="hu-HU" dirty="0"/>
              <a:t>Ízlésen dekorált</a:t>
            </a:r>
          </a:p>
          <a:p>
            <a:r>
              <a:rPr lang="hu-HU" dirty="0"/>
              <a:t>Világhírű (</a:t>
            </a:r>
            <a:r>
              <a:rPr lang="hu-HU" dirty="0" err="1"/>
              <a:t>pl</a:t>
            </a:r>
            <a:r>
              <a:rPr lang="hu-HU" dirty="0"/>
              <a:t>.:Japán, USA, Ausztrália)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A7C5CCBF-C883-4629-801A-F92BDFA9DFC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80847">
            <a:off x="7239144" y="3298680"/>
            <a:ext cx="3779838" cy="208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5246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EBAC151-7859-494D-802D-0C917937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Mohácsi búsójárás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86C646D1-F965-417B-830B-5A22A67CB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Téltemető, tavaszváró ünnepekhez tartozik</a:t>
            </a:r>
          </a:p>
          <a:p>
            <a:r>
              <a:rPr lang="hu-HU" dirty="0"/>
              <a:t>Birkabőr-ruha, bőrbocskor, búsómaszk,</a:t>
            </a:r>
          </a:p>
          <a:p>
            <a:r>
              <a:rPr lang="hu-HU" dirty="0"/>
              <a:t>Hangkeltő eszközök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0B7D46B5-AFAE-4F8F-8F9A-BE472AC066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77578">
            <a:off x="6419273" y="3681496"/>
            <a:ext cx="3486150" cy="217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027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D3AE1F4-7D7A-4B29-9A34-997C8B96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 Hortobágy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2718E429-777C-4E14-BC52-7ABBFDF47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849788" cy="3599316"/>
          </a:xfrm>
        </p:spPr>
        <p:txBody>
          <a:bodyPr/>
          <a:lstStyle/>
          <a:p>
            <a:r>
              <a:rPr lang="hu-HU" dirty="0"/>
              <a:t>Európa legnagyobb füves pusztája</a:t>
            </a:r>
          </a:p>
          <a:p>
            <a:r>
              <a:rPr lang="hu-HU" dirty="0"/>
              <a:t>Pásztorközösségek</a:t>
            </a:r>
          </a:p>
          <a:p>
            <a:r>
              <a:rPr lang="hu-HU" dirty="0"/>
              <a:t>Puszta biológiai sokfélesége</a:t>
            </a:r>
          </a:p>
          <a:p>
            <a:r>
              <a:rPr lang="hu-HU" dirty="0"/>
              <a:t>Ember és a természet harmonikus együttélésének kiemelkedő példája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E396CC3C-1903-4BC7-B030-D2AE268A66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5073" y="2388474"/>
            <a:ext cx="2966605" cy="2081051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7D8BEFD6-642B-45CB-9083-B2595DFBC4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8347" y="446952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4478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3C5864BA-A070-488E-84D4-38EEDE906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Élelmiszerek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87E2E70F-CD4F-4DC1-8176-8A4618516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Csabai kolbász</a:t>
            </a:r>
          </a:p>
          <a:p>
            <a:r>
              <a:rPr lang="hu-HU" dirty="0"/>
              <a:t>Téliszalámi</a:t>
            </a:r>
          </a:p>
          <a:p>
            <a:r>
              <a:rPr lang="hu-HU" dirty="0"/>
              <a:t>Egri Bikavér</a:t>
            </a:r>
          </a:p>
          <a:p>
            <a:r>
              <a:rPr lang="hu-HU" dirty="0"/>
              <a:t>Unicum</a:t>
            </a:r>
          </a:p>
          <a:p>
            <a:r>
              <a:rPr lang="hu-HU" dirty="0"/>
              <a:t>Kalocsai fűszerpaprika</a:t>
            </a:r>
          </a:p>
          <a:p>
            <a:r>
              <a:rPr lang="hu-HU" dirty="0" smtClean="0"/>
              <a:t>Kürtőskalács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16742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3BA0F7F-B18D-4D36-85A0-9A7A08E5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Csabai kolbász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F2FE074F-6CD6-4090-8DDC-9D255FC63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1809. erős paprika felhasználása fűszerezéshez</a:t>
            </a:r>
          </a:p>
          <a:p>
            <a:r>
              <a:rPr lang="hu-HU" dirty="0"/>
              <a:t>Receptúra öröklődése</a:t>
            </a:r>
          </a:p>
          <a:p>
            <a:r>
              <a:rPr lang="hu-HU" dirty="0"/>
              <a:t>Elterjedt: 	Kárpát-medence</a:t>
            </a:r>
          </a:p>
          <a:p>
            <a:pPr marL="0" indent="0">
              <a:buNone/>
            </a:pPr>
            <a:r>
              <a:rPr lang="hu-HU" dirty="0"/>
              <a:t>		Ausztrália</a:t>
            </a:r>
          </a:p>
          <a:p>
            <a:pPr marL="0" indent="0">
              <a:buNone/>
            </a:pPr>
            <a:r>
              <a:rPr lang="hu-HU" dirty="0"/>
              <a:t>		Észak- és Dél-Amerika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AC451B15-197F-4BF8-AB22-72B05A2F0E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35617">
            <a:off x="7666182" y="3192174"/>
            <a:ext cx="2899353" cy="23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3867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3FEE411C-EAAE-4BCF-84A7-7EC3819EF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Téliszalámi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834EBC31-1FAA-445E-9A5F-C4EEB530C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Herz</a:t>
            </a:r>
            <a:r>
              <a:rPr lang="hu-HU" dirty="0"/>
              <a:t> Ármin </a:t>
            </a:r>
          </a:p>
          <a:p>
            <a:r>
              <a:rPr lang="hu-HU" dirty="0"/>
              <a:t>XIX. Századi recept</a:t>
            </a:r>
          </a:p>
          <a:p>
            <a:r>
              <a:rPr lang="hu-HU" dirty="0"/>
              <a:t>prémium minőségű: 	-bükkfa-füstölés</a:t>
            </a:r>
          </a:p>
          <a:p>
            <a:pPr marL="0" indent="0">
              <a:buNone/>
            </a:pPr>
            <a:r>
              <a:rPr lang="hu-HU" dirty="0"/>
              <a:t>				-fehér-szegfűbors</a:t>
            </a:r>
          </a:p>
          <a:p>
            <a:pPr marL="0" indent="0">
              <a:buNone/>
            </a:pPr>
            <a:r>
              <a:rPr lang="hu-HU" dirty="0"/>
              <a:t>				-szürkésfehér nemespenész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61A738CF-2ED2-4E45-B953-7874AB6FDB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09616">
            <a:off x="8685755" y="3979537"/>
            <a:ext cx="3216852" cy="216022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5E020EFC-FA37-415E-8295-B7C2C822A0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96499">
            <a:off x="1138960" y="425954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550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0A496E7A-66F8-4E87-871E-F57BC870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Egri Bikavér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683B5682-2A02-4354-8590-4AF7220BB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Újkori első védett eredetű bor (1997)</a:t>
            </a:r>
          </a:p>
          <a:p>
            <a:r>
              <a:rPr lang="hu-HU" dirty="0"/>
              <a:t>Vörösbor</a:t>
            </a:r>
          </a:p>
          <a:p>
            <a:r>
              <a:rPr lang="hu-HU" dirty="0" err="1"/>
              <a:t>Terroir</a:t>
            </a:r>
            <a:r>
              <a:rPr lang="hu-HU" dirty="0"/>
              <a:t> bor:-termőhelyek</a:t>
            </a:r>
          </a:p>
          <a:p>
            <a:pPr marL="0" indent="0">
              <a:buNone/>
            </a:pPr>
            <a:r>
              <a:rPr lang="hu-HU" dirty="0"/>
              <a:t>		-</a:t>
            </a:r>
            <a:r>
              <a:rPr lang="hu-HU" dirty="0" err="1"/>
              <a:t>mezoklíma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		-szőlőválasztás</a:t>
            </a:r>
          </a:p>
          <a:p>
            <a:pPr marL="0" indent="0">
              <a:buNone/>
            </a:pPr>
            <a:r>
              <a:rPr lang="hu-HU" dirty="0"/>
              <a:t>		-érlelés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0E969FEE-95BF-400A-8F39-6CEEED7FD7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72584">
            <a:off x="7174490" y="2969057"/>
            <a:ext cx="2911619" cy="257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2463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45C87B7A-F330-42E7-8DC0-A1A11C507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 Unicum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7A8ED115-23F5-4F18-AC8E-3D76D56BB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1790. </a:t>
            </a:r>
            <a:r>
              <a:rPr lang="hu-HU" dirty="0" err="1"/>
              <a:t>II.József</a:t>
            </a:r>
            <a:r>
              <a:rPr lang="hu-HU" dirty="0"/>
              <a:t> és Zwack család egyik őse alkotta</a:t>
            </a:r>
          </a:p>
          <a:p>
            <a:r>
              <a:rPr lang="hu-HU" dirty="0"/>
              <a:t>Történet szerint: gyógyszerként szolgált a királynak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	első korty után felkiált a király: „</a:t>
            </a:r>
            <a:r>
              <a:rPr lang="hu-HU" dirty="0" err="1"/>
              <a:t>Dasistein</a:t>
            </a:r>
            <a:r>
              <a:rPr lang="hu-HU" dirty="0"/>
              <a:t> Unicum”</a:t>
            </a:r>
          </a:p>
          <a:p>
            <a:pPr marL="0" indent="0">
              <a:buNone/>
            </a:pPr>
            <a:r>
              <a:rPr lang="hu-HU" dirty="0"/>
              <a:t>Népszerű: 	Olaszországban</a:t>
            </a:r>
          </a:p>
          <a:p>
            <a:pPr marL="0" indent="0">
              <a:buNone/>
            </a:pPr>
            <a:r>
              <a:rPr lang="hu-HU" dirty="0"/>
              <a:t>		Németországban</a:t>
            </a:r>
          </a:p>
          <a:p>
            <a:pPr marL="0" indent="0">
              <a:buNone/>
            </a:pPr>
            <a:r>
              <a:rPr lang="hu-HU" dirty="0"/>
              <a:t>		Ausztriában</a:t>
            </a:r>
          </a:p>
          <a:p>
            <a:pPr marL="0" indent="0">
              <a:buNone/>
            </a:pPr>
            <a:r>
              <a:rPr lang="hu-HU" dirty="0"/>
              <a:t>		Kárpát-medence magyar lakta területek</a:t>
            </a:r>
          </a:p>
        </p:txBody>
      </p:sp>
      <p:sp>
        <p:nvSpPr>
          <p:cNvPr id="4" name="Nyíl: jobbra mutató 3">
            <a:extLst>
              <a:ext uri="{FF2B5EF4-FFF2-40B4-BE49-F238E27FC236}">
                <a16:creationId xmlns="" xmlns:a16="http://schemas.microsoft.com/office/drawing/2014/main" id="{8B23FC4E-2BCB-4965-BFA1-248A1EC6F855}"/>
              </a:ext>
            </a:extLst>
          </p:cNvPr>
          <p:cNvSpPr/>
          <p:nvPr/>
        </p:nvSpPr>
        <p:spPr>
          <a:xfrm rot="5400000">
            <a:off x="5412509" y="3232727"/>
            <a:ext cx="424873" cy="471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05E37128-4741-4A19-8FA4-EB7E043FF4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86982" y="2826401"/>
            <a:ext cx="1889091" cy="317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090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146323BB-1C03-42CF-B019-C2774C6EE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5. Kalocsai fűszerpaprika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144C15CF-C557-41E7-A0B0-8F71F446D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Kalocsai fűszerpaprika-termő tájkörzet</a:t>
            </a:r>
          </a:p>
          <a:p>
            <a:r>
              <a:rPr lang="hu-HU" dirty="0"/>
              <a:t>Termék: mélyvörös színű, kellemes aromájú </a:t>
            </a:r>
          </a:p>
          <a:p>
            <a:r>
              <a:rPr lang="hu-HU" dirty="0"/>
              <a:t>1861 első paprikamalom</a:t>
            </a:r>
          </a:p>
          <a:p>
            <a:pPr marL="0" indent="0">
              <a:buNone/>
            </a:pPr>
            <a:r>
              <a:rPr lang="hu-HU" dirty="0"/>
              <a:t>	kőpáros paprikamalmok</a:t>
            </a:r>
          </a:p>
        </p:txBody>
      </p:sp>
      <p:pic>
        <p:nvPicPr>
          <p:cNvPr id="7" name="Kép 6">
            <a:extLst>
              <a:ext uri="{FF2B5EF4-FFF2-40B4-BE49-F238E27FC236}">
                <a16:creationId xmlns="" xmlns:a16="http://schemas.microsoft.com/office/drawing/2014/main" id="{6B3E479F-9AB6-4DF4-BD01-35FE7ABE93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35180">
            <a:off x="7407564" y="3290164"/>
            <a:ext cx="3113231" cy="232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890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3548B5F6-FA5C-4617-B1FB-3EAEF72C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 Kürtőskalács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A97A9994-CDC9-4E30-AAFF-52203908D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Alakja füstelvezetésre használt kürtőkre emlékeztet</a:t>
            </a:r>
          </a:p>
          <a:p>
            <a:r>
              <a:rPr lang="hu-HU" dirty="0"/>
              <a:t>Mikes Mária 1784.</a:t>
            </a:r>
          </a:p>
          <a:p>
            <a:r>
              <a:rPr lang="hu-HU" dirty="0"/>
              <a:t>Szakácskönyvekbe került be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D4FB7BE4-439B-440A-AE18-DA28756D03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49104">
            <a:off x="8053964" y="3253363"/>
            <a:ext cx="2466254" cy="246625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7003B1C4-93DC-4018-B44D-AB6847F0AE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7067">
            <a:off x="4177562" y="400472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189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47ABA5AF-AD86-4386-AB04-A12AF721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Aggteleki cseppkőbarlang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0BEC14D1-9A01-4881-9216-01EF38871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712 barlang</a:t>
            </a:r>
          </a:p>
          <a:p>
            <a:r>
              <a:rPr lang="hu-HU" dirty="0"/>
              <a:t>Ebből 273 magyar állam területéről nyílik</a:t>
            </a:r>
          </a:p>
          <a:p>
            <a:r>
              <a:rPr lang="hu-HU" dirty="0"/>
              <a:t>Leghíresebb: Baradla-</a:t>
            </a:r>
            <a:r>
              <a:rPr lang="hu-HU" dirty="0" err="1"/>
              <a:t>Domica</a:t>
            </a:r>
            <a:r>
              <a:rPr lang="hu-HU" dirty="0"/>
              <a:t> barlangrendszer</a:t>
            </a:r>
          </a:p>
          <a:p>
            <a:r>
              <a:rPr lang="hu-HU" dirty="0"/>
              <a:t>Sokszínű állat-és növényvilág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C06C1DCC-5DFE-4491-A1BF-0D1009D717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87631">
            <a:off x="8046748" y="2714480"/>
            <a:ext cx="2916273" cy="194064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215C5E5A-E7BE-4F87-BEA1-948F659251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63137">
            <a:off x="4581525" y="4509800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859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Zöld–sárg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132</TotalTime>
  <Words>264</Words>
  <Application>Microsoft Office PowerPoint</Application>
  <PresentationFormat>Egyéni</PresentationFormat>
  <Paragraphs>94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Berlin</vt:lpstr>
      <vt:lpstr>Hungarikumok</vt:lpstr>
      <vt:lpstr>Élelmiszerek</vt:lpstr>
      <vt:lpstr>1. Csabai kolbász</vt:lpstr>
      <vt:lpstr>2. Téliszalámi</vt:lpstr>
      <vt:lpstr>3. Egri Bikavér </vt:lpstr>
      <vt:lpstr>4. Unicum</vt:lpstr>
      <vt:lpstr>5. Kalocsai fűszerpaprika</vt:lpstr>
      <vt:lpstr>6. Kürtőskalács</vt:lpstr>
      <vt:lpstr>Aggteleki cseppkőbarlang</vt:lpstr>
      <vt:lpstr>Sport: Puskás Ferenc</vt:lpstr>
      <vt:lpstr>Neumann János: számítógép</vt:lpstr>
      <vt:lpstr>Zsolnay porcelén és kerámia</vt:lpstr>
      <vt:lpstr>Kulturális örökség</vt:lpstr>
      <vt:lpstr>1. Matyó népművészet</vt:lpstr>
      <vt:lpstr>2. Herendi porcelán</vt:lpstr>
      <vt:lpstr>3. Mohácsi búsójárás</vt:lpstr>
      <vt:lpstr>4. Hortobágy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Hungarikumok</dc:title>
  <dc:creator>Dorina</dc:creator>
  <cp:lastModifiedBy>Eszter</cp:lastModifiedBy>
  <cp:revision>14</cp:revision>
  <dcterms:created xsi:type="dcterms:W3CDTF">2019-09-21T14:05:33Z</dcterms:created>
  <dcterms:modified xsi:type="dcterms:W3CDTF">2019-12-06T16:23:20Z</dcterms:modified>
</cp:coreProperties>
</file>