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099FA8-FCDE-45E2-BB2C-0B29B1EB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3D6B2A-EE75-46F5-A51A-842C23114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4761ED-94BD-4A55-B967-9ACDDD5C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2B5AF5-6299-4B26-801A-F2AFBE4D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D48ED0-2717-4E58-86F5-F0638070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9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1F2101-B7FD-4090-9BC9-D1D3DB3D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910513E-8F27-4A09-8747-173566876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FD90C6-9DD1-483E-90D1-B2B4A682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2373E8-C38F-4558-8FDD-F51792ED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305218-BC4C-45D1-9D8F-BE72DF4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3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E3F8275-8D10-4AD1-A00E-DC692F681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87E15C-2240-4867-9E8D-3BB746D7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580730-F13A-4FA8-95D7-2C25E435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261045-632C-4B18-8145-E79335FC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9F97B8-C8D7-4421-89FE-57D3CEB1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77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3ECF05-6DC4-40F1-92CA-4BEC4890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03AD48-0848-40B3-8886-A5D7F990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E42B86-8639-4094-A671-1414D596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64D8B4-067B-41BC-A5C7-F62D1A5D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A32EF7-7713-449F-9728-17F08E88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16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3E91EA-565F-47D7-A634-490C9FB3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6B4E06-260D-4D0C-AFA5-FC60B8CE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22F05B-91BA-45E0-B1EB-9F8DB9C0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F3E916-E929-4F3A-B567-9EBDAA4C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B20AF4-A0B3-4207-B768-37A97BD6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4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FF75FD-163B-4173-AFB5-027DC5DA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C9AD19-E649-4D1D-A0E2-58BF967AE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2F52314-9517-429D-900C-4D4A560A9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84D2B5-5AF9-4451-A888-60168C19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737202-88D1-416D-AFB6-C60DE574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4F0CA44-60B0-4C01-8566-3F9EA7B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99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1EE97C-8AB7-4AB6-901C-6AD82BDD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03C783-5598-48F5-A289-89ED732E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7A6745-BD13-44E7-9478-8AA4C076B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BA8C7AE-E747-4425-9701-01F631469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28D858E-E62C-4099-82C9-65E32156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38F8B3-5BF8-4321-845D-5EADCDDB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62D9AD3-40D9-4723-B273-C0470E75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B0174EB-4350-4125-8C99-C11C6E24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2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3FCA63-6488-4861-ACFC-A2F34C2B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AD04CB8-2E26-41E3-A87A-A33B736D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2C0F5FE-D5F3-4085-9E2D-D64F4F2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9E42EE8-B147-49F6-92E2-28B5FF3D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97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3A41F09-8303-4ADA-92FC-7E1790A6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76A4F62-6A05-4F27-A49B-DB2F7425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62D2A1-3EA9-4A8D-8080-20A7D47F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92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BA1C21-B8CA-4BB3-B0B1-F40BE7D3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E4CB88-A67B-40B7-BDCD-2FD7EA70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A87D0C6-5871-4FCC-99C6-E7D027610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CC40ED-91E5-47EF-8966-445654C4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4AA2CC-BF5A-411B-9038-DB6006FB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B3C703-27B4-45AF-ABFA-27F81112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27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350A44-3651-4569-8013-8ADCDEF3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5B846CF-837B-4A61-9BCF-D4CFB2FBD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FF03B42-7964-449E-B0AB-AB51729E0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4BE9DE-B56D-46FA-A890-1BF75168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0C7F2E-44BF-4F2F-81BD-5988B280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544A714-AAC8-47D8-BB22-A760280F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5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5715401-CD93-41D7-8CD7-3A401DFF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D35A47-4103-4FAE-A996-2D2F69A4E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5E23D7-5BD7-41E3-B529-8D1090636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CFEE-7025-45E8-A6F5-0F92527B0B32}" type="datetimeFigureOut">
              <a:rPr lang="tr-TR" smtClean="0"/>
              <a:t>3.02.2019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CEF884-5F66-46A4-9F9F-FA4EBEF67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1EC8CE-96B1-49C2-AC99-A8ED5A0C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FDE6-6243-4A82-A530-173B430FC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32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477A26-A2F2-4334-9B25-BB7916013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559"/>
            <a:ext cx="9886682" cy="2189408"/>
          </a:xfrm>
        </p:spPr>
        <p:txBody>
          <a:bodyPr/>
          <a:lstStyle/>
          <a:p>
            <a:r>
              <a:rPr lang="tr-TR" b="1"/>
              <a:t>Dünyada </a:t>
            </a:r>
            <a:r>
              <a:rPr lang="tr-TR" b="1" dirty="0"/>
              <a:t>hava kirliliği en fazla olan 20 şehir</a:t>
            </a:r>
          </a:p>
        </p:txBody>
      </p:sp>
    </p:spTree>
    <p:extLst>
      <p:ext uri="{BB962C8B-B14F-4D97-AF65-F5344CB8AC3E}">
        <p14:creationId xmlns:p14="http://schemas.microsoft.com/office/powerpoint/2010/main" val="419748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2C5477-B1C8-4598-B13A-2036BB05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9-Karaçi, Pakistan</a:t>
            </a:r>
            <a:r>
              <a:rPr lang="tr-TR" dirty="0"/>
              <a:t>     </a:t>
            </a:r>
            <a:r>
              <a:rPr lang="fi-FI" dirty="0"/>
              <a:t>Kirlilik Endeksi:94,51</a:t>
            </a:r>
            <a:br>
              <a:rPr lang="tr-TR" dirty="0"/>
            </a:br>
            <a:r>
              <a:rPr lang="tr-TR" dirty="0"/>
              <a:t>Alan: 3.780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41F415D-5DCC-4D15-807E-F2AA3AEB8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83" y="1690688"/>
            <a:ext cx="5166234" cy="4763410"/>
          </a:xfrm>
        </p:spPr>
      </p:pic>
    </p:spTree>
    <p:extLst>
      <p:ext uri="{BB962C8B-B14F-4D97-AF65-F5344CB8AC3E}">
        <p14:creationId xmlns:p14="http://schemas.microsoft.com/office/powerpoint/2010/main" val="391043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BEBACA-53A0-4A3F-A7DE-32BF0E48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tr-TR" dirty="0"/>
              <a:t>10-Dhaka, Bangladeş     Kirlilik Endeksi:94,15</a:t>
            </a:r>
            <a:br>
              <a:rPr lang="tr-TR" dirty="0"/>
            </a:br>
            <a:r>
              <a:rPr lang="tr-TR" dirty="0"/>
              <a:t>Alan: 306,4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876FAF-96DC-445A-B756-B758011EB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64" y="1690688"/>
            <a:ext cx="4699872" cy="4997963"/>
          </a:xfrm>
        </p:spPr>
      </p:pic>
    </p:spTree>
    <p:extLst>
      <p:ext uri="{BB962C8B-B14F-4D97-AF65-F5344CB8AC3E}">
        <p14:creationId xmlns:p14="http://schemas.microsoft.com/office/powerpoint/2010/main" val="379131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69D734-DAD8-4484-9F7B-B3374F0C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11-Ulan</a:t>
            </a:r>
            <a:r>
              <a:rPr lang="tr-TR" dirty="0"/>
              <a:t> </a:t>
            </a:r>
            <a:r>
              <a:rPr lang="fi-FI" dirty="0"/>
              <a:t>bat</a:t>
            </a:r>
            <a:r>
              <a:rPr lang="tr-TR" dirty="0"/>
              <a:t>u</a:t>
            </a:r>
            <a:r>
              <a:rPr lang="fi-FI" dirty="0"/>
              <a:t>r, Moğolistan</a:t>
            </a:r>
            <a:r>
              <a:rPr lang="tr-TR" dirty="0"/>
              <a:t>    </a:t>
            </a:r>
            <a:r>
              <a:rPr lang="fi-FI" dirty="0"/>
              <a:t>Kirlilik Endeksi:93,68</a:t>
            </a:r>
            <a:br>
              <a:rPr lang="tr-TR" dirty="0"/>
            </a:br>
            <a:r>
              <a:rPr lang="tr-TR" dirty="0"/>
              <a:t>Alan: 4.704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FF18F8-03A5-4FB2-A5A3-848F1579B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87" y="1690688"/>
            <a:ext cx="7242425" cy="3885864"/>
          </a:xfrm>
        </p:spPr>
      </p:pic>
    </p:spTree>
    <p:extLst>
      <p:ext uri="{BB962C8B-B14F-4D97-AF65-F5344CB8AC3E}">
        <p14:creationId xmlns:p14="http://schemas.microsoft.com/office/powerpoint/2010/main" val="100052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655740-364D-4517-964F-24D528FA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12-Hanoi, Vietnam</a:t>
            </a:r>
            <a:r>
              <a:rPr lang="tr-TR" dirty="0"/>
              <a:t>     </a:t>
            </a:r>
            <a:r>
              <a:rPr lang="fi-FI" dirty="0"/>
              <a:t>Kirlilik Endeksi:92.62</a:t>
            </a:r>
            <a:br>
              <a:rPr lang="tr-TR" dirty="0"/>
            </a:br>
            <a:r>
              <a:rPr lang="tr-TR" dirty="0"/>
              <a:t>Alan: 3.329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C2D27F4-3F3C-4FB1-8D27-575E2079F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3" y="1693908"/>
            <a:ext cx="6220814" cy="4039635"/>
          </a:xfrm>
        </p:spPr>
      </p:pic>
    </p:spTree>
    <p:extLst>
      <p:ext uri="{BB962C8B-B14F-4D97-AF65-F5344CB8AC3E}">
        <p14:creationId xmlns:p14="http://schemas.microsoft.com/office/powerpoint/2010/main" val="217426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8553FC-6A24-4EB6-A065-D500B90D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217"/>
            <a:ext cx="10515600" cy="969471"/>
          </a:xfrm>
        </p:spPr>
        <p:txBody>
          <a:bodyPr>
            <a:normAutofit fontScale="90000"/>
          </a:bodyPr>
          <a:lstStyle/>
          <a:p>
            <a:r>
              <a:rPr lang="fi-FI" dirty="0"/>
              <a:t>13-Noida, Hindistan</a:t>
            </a:r>
            <a:r>
              <a:rPr lang="tr-TR" dirty="0"/>
              <a:t>     </a:t>
            </a:r>
            <a:r>
              <a:rPr lang="fi-FI" dirty="0"/>
              <a:t>Kirlilik Endeksi:92.28</a:t>
            </a:r>
            <a:br>
              <a:rPr lang="tr-TR" dirty="0"/>
            </a:br>
            <a:r>
              <a:rPr lang="tr-TR" dirty="0"/>
              <a:t>Alan: 203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9ED1E6F-409B-473F-85C0-EA647A4EE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9" y="1690688"/>
            <a:ext cx="5412502" cy="4178684"/>
          </a:xfrm>
        </p:spPr>
      </p:pic>
    </p:spTree>
    <p:extLst>
      <p:ext uri="{BB962C8B-B14F-4D97-AF65-F5344CB8AC3E}">
        <p14:creationId xmlns:p14="http://schemas.microsoft.com/office/powerpoint/2010/main" val="104827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97FD78-2B9E-4BDC-BB1D-7A2DA2CD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tr-TR" dirty="0"/>
              <a:t>14-Delhi, Hindistan     Kirlilik Endeksi:92,25</a:t>
            </a:r>
            <a:br>
              <a:rPr lang="tr-TR" dirty="0"/>
            </a:br>
            <a:r>
              <a:rPr lang="tr-TR" dirty="0"/>
              <a:t>Alan: 1.484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83FDEF1-7363-406A-9AE1-9B99BE8E4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33" y="1690688"/>
            <a:ext cx="5732133" cy="4840289"/>
          </a:xfrm>
        </p:spPr>
      </p:pic>
    </p:spTree>
    <p:extLst>
      <p:ext uri="{BB962C8B-B14F-4D97-AF65-F5344CB8AC3E}">
        <p14:creationId xmlns:p14="http://schemas.microsoft.com/office/powerpoint/2010/main" val="141759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8BEB8D-7A59-4415-AC5B-57DC612F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15-Varanasi, Hindista</a:t>
            </a:r>
            <a:r>
              <a:rPr lang="tr-TR" dirty="0"/>
              <a:t>n     </a:t>
            </a:r>
            <a:r>
              <a:rPr lang="fi-FI" dirty="0"/>
              <a:t>Kirlilik Endeksi:91,93</a:t>
            </a:r>
            <a:br>
              <a:rPr lang="fi-FI" dirty="0"/>
            </a:br>
            <a:r>
              <a:rPr lang="tr-TR" dirty="0"/>
              <a:t>Alan: 112,1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EA101CF-0419-4DA3-828A-B13279F4D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19" y="1690688"/>
            <a:ext cx="5047562" cy="4627728"/>
          </a:xfrm>
        </p:spPr>
      </p:pic>
    </p:spTree>
    <p:extLst>
      <p:ext uri="{BB962C8B-B14F-4D97-AF65-F5344CB8AC3E}">
        <p14:creationId xmlns:p14="http://schemas.microsoft.com/office/powerpoint/2010/main" val="220826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C5CEBB-A69C-4EF1-B630-A46E98F7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16-Pekin, Çin</a:t>
            </a:r>
            <a:r>
              <a:rPr lang="tr-TR" dirty="0"/>
              <a:t>     </a:t>
            </a:r>
            <a:r>
              <a:rPr lang="fi-FI" dirty="0"/>
              <a:t>Kirlilik Endeksi:91,90</a:t>
            </a:r>
            <a:br>
              <a:rPr lang="tr-TR" dirty="0"/>
            </a:br>
            <a:r>
              <a:rPr lang="tr-TR" dirty="0"/>
              <a:t>Alan: 16.808 km²</a:t>
            </a:r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BE26A050-724C-4BCE-B638-917B13581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6" y="1690688"/>
            <a:ext cx="4917607" cy="4881908"/>
          </a:xfrm>
        </p:spPr>
      </p:pic>
    </p:spTree>
    <p:extLst>
      <p:ext uri="{BB962C8B-B14F-4D97-AF65-F5344CB8AC3E}">
        <p14:creationId xmlns:p14="http://schemas.microsoft.com/office/powerpoint/2010/main" val="198942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BB43BB-F722-4FA6-8CAD-BF22CD9A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5"/>
            <a:ext cx="10515600" cy="943713"/>
          </a:xfrm>
        </p:spPr>
        <p:txBody>
          <a:bodyPr>
            <a:normAutofit fontScale="90000"/>
          </a:bodyPr>
          <a:lstStyle/>
          <a:p>
            <a:r>
              <a:rPr lang="fi-FI" dirty="0"/>
              <a:t>17-Gurgaon, Hindistan</a:t>
            </a:r>
            <a:r>
              <a:rPr lang="tr-TR" dirty="0"/>
              <a:t>     </a:t>
            </a:r>
            <a:r>
              <a:rPr lang="fi-FI" dirty="0"/>
              <a:t>Kirlilik Endeksi:91.80</a:t>
            </a:r>
            <a:br>
              <a:rPr lang="tr-TR" dirty="0"/>
            </a:br>
            <a:r>
              <a:rPr lang="tr-TR" dirty="0"/>
              <a:t>Alan: 732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32C1317-7F19-49BA-93FD-B1B09C3A2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93" y="1690688"/>
            <a:ext cx="5606814" cy="3955860"/>
          </a:xfrm>
        </p:spPr>
      </p:pic>
    </p:spTree>
    <p:extLst>
      <p:ext uri="{BB962C8B-B14F-4D97-AF65-F5344CB8AC3E}">
        <p14:creationId xmlns:p14="http://schemas.microsoft.com/office/powerpoint/2010/main" val="1978618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8CA19D-0F6B-41B5-B742-E461A46A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sv-SE" dirty="0"/>
              <a:t>18-Yangon, Myanmar</a:t>
            </a:r>
            <a:r>
              <a:rPr lang="tr-TR" dirty="0"/>
              <a:t>     </a:t>
            </a:r>
            <a:r>
              <a:rPr lang="sv-SE" dirty="0"/>
              <a:t>Kirlilik Endeksi:91.30</a:t>
            </a:r>
            <a:br>
              <a:rPr lang="tr-TR" dirty="0"/>
            </a:br>
            <a:r>
              <a:rPr lang="tr-TR" dirty="0"/>
              <a:t>Alan: 576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1AF42B6-4F6C-4193-85E1-8E852F68B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4" y="1690688"/>
            <a:ext cx="5532492" cy="4579983"/>
          </a:xfrm>
        </p:spPr>
      </p:pic>
    </p:spTree>
    <p:extLst>
      <p:ext uri="{BB962C8B-B14F-4D97-AF65-F5344CB8AC3E}">
        <p14:creationId xmlns:p14="http://schemas.microsoft.com/office/powerpoint/2010/main" val="205988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4DD796-9380-4E39-9003-C906FC40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267"/>
            <a:ext cx="10515600" cy="493421"/>
          </a:xfrm>
        </p:spPr>
        <p:txBody>
          <a:bodyPr>
            <a:normAutofit fontScale="90000"/>
          </a:bodyPr>
          <a:lstStyle/>
          <a:p>
            <a:r>
              <a:rPr lang="tr-TR" dirty="0"/>
              <a:t>1-Ghaziabad, Hindistan     Kirlilik Endeksi:97,67</a:t>
            </a:r>
            <a:br>
              <a:rPr lang="tr-TR" dirty="0"/>
            </a:br>
            <a:r>
              <a:rPr lang="tr-TR" dirty="0"/>
              <a:t>Alan</a:t>
            </a:r>
            <a:r>
              <a:rPr lang="tr-TR" b="1" dirty="0"/>
              <a:t>: </a:t>
            </a:r>
            <a:r>
              <a:rPr lang="tr-TR" dirty="0"/>
              <a:t>133,3 km²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78798BB-95B8-4F14-AD4E-916B0FD30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51" y="1690688"/>
            <a:ext cx="5330497" cy="3970045"/>
          </a:xfrm>
        </p:spPr>
      </p:pic>
    </p:spTree>
    <p:extLst>
      <p:ext uri="{BB962C8B-B14F-4D97-AF65-F5344CB8AC3E}">
        <p14:creationId xmlns:p14="http://schemas.microsoft.com/office/powerpoint/2010/main" val="212281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97B19D-74F1-434A-B0B9-1EB27627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tr-TR" dirty="0"/>
              <a:t>19-Allahabad, Hindistan     Kirlilik Endeksi:91,14</a:t>
            </a:r>
            <a:br>
              <a:rPr lang="tr-TR" dirty="0"/>
            </a:br>
            <a:r>
              <a:rPr lang="tr-TR" dirty="0"/>
              <a:t>Alan: 82 km²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CB68DB1-1171-4335-BCD2-9B44CEC1B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68" y="1690688"/>
            <a:ext cx="6006664" cy="42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8D9857-7679-40B8-8BBE-051B4E96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49" y="605307"/>
            <a:ext cx="9994005" cy="1085381"/>
          </a:xfrm>
        </p:spPr>
        <p:txBody>
          <a:bodyPr>
            <a:normAutofit fontScale="90000"/>
          </a:bodyPr>
          <a:lstStyle/>
          <a:p>
            <a:r>
              <a:rPr lang="tr-TR" dirty="0"/>
              <a:t>20-Manila, Filipinler     Kirlilik Endeksi:91.03</a:t>
            </a:r>
            <a:br>
              <a:rPr lang="tr-TR" dirty="0"/>
            </a:br>
            <a:r>
              <a:rPr lang="tr-TR" dirty="0"/>
              <a:t>Alan: 42,88 km²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D0BD8C57-53EB-4345-862F-879674BDE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65" y="1690688"/>
            <a:ext cx="5596069" cy="4158763"/>
          </a:xfrm>
        </p:spPr>
      </p:pic>
    </p:spTree>
    <p:extLst>
      <p:ext uri="{BB962C8B-B14F-4D97-AF65-F5344CB8AC3E}">
        <p14:creationId xmlns:p14="http://schemas.microsoft.com/office/powerpoint/2010/main" val="294217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E67CA3-64A2-470B-8CEA-717B781D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179"/>
            <a:ext cx="10515600" cy="828509"/>
          </a:xfrm>
        </p:spPr>
        <p:txBody>
          <a:bodyPr>
            <a:normAutofit fontScale="90000"/>
          </a:bodyPr>
          <a:lstStyle/>
          <a:p>
            <a:r>
              <a:rPr lang="tr-TR" dirty="0"/>
              <a:t>2- Kabil, Afganistan     Kirlilik Endeksi: 97,79</a:t>
            </a:r>
            <a:br>
              <a:rPr lang="tr-TR" dirty="0"/>
            </a:br>
            <a:r>
              <a:rPr lang="tr-TR" dirty="0"/>
              <a:t>Alan: 1.023 km²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15CBE39-91D7-4CCF-805E-CB5258639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01" y="1690688"/>
            <a:ext cx="4437598" cy="4305133"/>
          </a:xfrm>
        </p:spPr>
      </p:pic>
    </p:spTree>
    <p:extLst>
      <p:ext uri="{BB962C8B-B14F-4D97-AF65-F5344CB8AC3E}">
        <p14:creationId xmlns:p14="http://schemas.microsoft.com/office/powerpoint/2010/main" val="219871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D8CB97-E99B-48AF-8865-5CF76353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811"/>
            <a:ext cx="10515600" cy="1101878"/>
          </a:xfrm>
        </p:spPr>
        <p:txBody>
          <a:bodyPr>
            <a:normAutofit fontScale="90000"/>
          </a:bodyPr>
          <a:lstStyle/>
          <a:p>
            <a:r>
              <a:rPr lang="sv-SE" dirty="0"/>
              <a:t>3-Kalkandere, Makedonya</a:t>
            </a:r>
            <a:r>
              <a:rPr lang="tr-TR" dirty="0"/>
              <a:t>     </a:t>
            </a:r>
            <a:r>
              <a:rPr lang="sv-SE" dirty="0"/>
              <a:t>Kirlilik Endeksi:97,57</a:t>
            </a:r>
            <a:br>
              <a:rPr lang="tr-TR" dirty="0"/>
            </a:br>
            <a:r>
              <a:rPr lang="sv-SE" dirty="0"/>
              <a:t> </a:t>
            </a:r>
            <a:r>
              <a:rPr lang="tr-TR" dirty="0"/>
              <a:t>Alan: 1.068 km²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9FD27100-4D65-48BB-B6AB-A75FCA6CA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18" y="1690688"/>
            <a:ext cx="4319564" cy="4578502"/>
          </a:xfrm>
        </p:spPr>
      </p:pic>
    </p:spTree>
    <p:extLst>
      <p:ext uri="{BB962C8B-B14F-4D97-AF65-F5344CB8AC3E}">
        <p14:creationId xmlns:p14="http://schemas.microsoft.com/office/powerpoint/2010/main" val="284315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D514A9-2411-4E34-B348-65CD09BE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739"/>
            <a:ext cx="10515600" cy="1168949"/>
          </a:xfrm>
        </p:spPr>
        <p:txBody>
          <a:bodyPr>
            <a:normAutofit fontScale="90000"/>
          </a:bodyPr>
          <a:lstStyle/>
          <a:p>
            <a:r>
              <a:rPr lang="tr-TR" dirty="0"/>
              <a:t>4-Faridabad, Hindistan     Kirlilik Endeksi:95,89</a:t>
            </a:r>
            <a:br>
              <a:rPr lang="tr-TR" dirty="0"/>
            </a:br>
            <a:r>
              <a:rPr lang="tr-TR" dirty="0"/>
              <a:t>Alan: 742,9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BF9C6C0-668A-4B21-B87E-677F42A64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68" y="1690688"/>
            <a:ext cx="3205863" cy="4645573"/>
          </a:xfrm>
        </p:spPr>
      </p:pic>
    </p:spTree>
    <p:extLst>
      <p:ext uri="{BB962C8B-B14F-4D97-AF65-F5344CB8AC3E}">
        <p14:creationId xmlns:p14="http://schemas.microsoft.com/office/powerpoint/2010/main" val="92805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A84077-A376-4107-B9EA-C386372A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023"/>
            <a:ext cx="10515600" cy="1151665"/>
          </a:xfrm>
        </p:spPr>
        <p:txBody>
          <a:bodyPr>
            <a:normAutofit fontScale="90000"/>
          </a:bodyPr>
          <a:lstStyle/>
          <a:p>
            <a:r>
              <a:rPr lang="tr-TR" dirty="0"/>
              <a:t>5-Katmandu, Nepal     Kirlilik Endeksi:95,78</a:t>
            </a:r>
            <a:br>
              <a:rPr lang="tr-TR" dirty="0"/>
            </a:br>
            <a:r>
              <a:rPr lang="tr-TR" dirty="0"/>
              <a:t>Alan: 899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50FD538-5717-46E6-BC40-B6D91D02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59" y="1690688"/>
            <a:ext cx="5484481" cy="4628289"/>
          </a:xfrm>
        </p:spPr>
      </p:pic>
    </p:spTree>
    <p:extLst>
      <p:ext uri="{BB962C8B-B14F-4D97-AF65-F5344CB8AC3E}">
        <p14:creationId xmlns:p14="http://schemas.microsoft.com/office/powerpoint/2010/main" val="303370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6A081F-E3CB-4095-BD03-5F156245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976"/>
            <a:ext cx="10515600" cy="1188834"/>
          </a:xfrm>
        </p:spPr>
        <p:txBody>
          <a:bodyPr>
            <a:normAutofit fontScale="90000"/>
          </a:bodyPr>
          <a:lstStyle/>
          <a:p>
            <a:r>
              <a:rPr lang="tr-TR" dirty="0"/>
              <a:t>6-Kahire, Mısır     Kirlilik Endeksi:94.74</a:t>
            </a:r>
            <a:br>
              <a:rPr lang="tr-TR" dirty="0"/>
            </a:br>
            <a:r>
              <a:rPr lang="tr-TR" dirty="0"/>
              <a:t>Alan: 528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F815F5D-2B06-4BE4-B6C2-10D17CB08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86" y="1677810"/>
            <a:ext cx="4659027" cy="4691214"/>
          </a:xfrm>
        </p:spPr>
      </p:pic>
    </p:spTree>
    <p:extLst>
      <p:ext uri="{BB962C8B-B14F-4D97-AF65-F5344CB8AC3E}">
        <p14:creationId xmlns:p14="http://schemas.microsoft.com/office/powerpoint/2010/main" val="426935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81BBEA-1F2A-4CF1-8DDA-BEEED5DA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151"/>
            <a:ext cx="10515600" cy="934537"/>
          </a:xfrm>
        </p:spPr>
        <p:txBody>
          <a:bodyPr>
            <a:normAutofit fontScale="90000"/>
          </a:bodyPr>
          <a:lstStyle/>
          <a:p>
            <a:r>
              <a:rPr lang="sv-SE" dirty="0"/>
              <a:t>7-Kanpur, Hindistan</a:t>
            </a:r>
            <a:r>
              <a:rPr lang="tr-TR" dirty="0"/>
              <a:t>     </a:t>
            </a:r>
            <a:r>
              <a:rPr lang="sv-SE" dirty="0"/>
              <a:t>Kirlilik Endeksi:94,69 </a:t>
            </a:r>
            <a:br>
              <a:rPr lang="sv-SE" dirty="0"/>
            </a:br>
            <a:r>
              <a:rPr lang="tr-TR" dirty="0"/>
              <a:t>Alan: 403,7 km²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9197C680-BC6B-4B8F-B29C-D359C18AC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95" y="1690688"/>
            <a:ext cx="5351409" cy="4411161"/>
          </a:xfrm>
        </p:spPr>
      </p:pic>
    </p:spTree>
    <p:extLst>
      <p:ext uri="{BB962C8B-B14F-4D97-AF65-F5344CB8AC3E}">
        <p14:creationId xmlns:p14="http://schemas.microsoft.com/office/powerpoint/2010/main" val="400088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95EFA1-0D85-447F-970C-208CC234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tr-TR" dirty="0"/>
              <a:t>8-Ho </a:t>
            </a:r>
            <a:r>
              <a:rPr lang="tr-TR" dirty="0" err="1"/>
              <a:t>Chi</a:t>
            </a:r>
            <a:r>
              <a:rPr lang="tr-TR" dirty="0"/>
              <a:t> </a:t>
            </a:r>
            <a:r>
              <a:rPr lang="tr-TR" dirty="0" err="1"/>
              <a:t>Minh</a:t>
            </a:r>
            <a:r>
              <a:rPr lang="tr-TR" dirty="0"/>
              <a:t> City, Vietnam   Kirlilik Endeksi:94,60</a:t>
            </a:r>
            <a:br>
              <a:rPr lang="tr-TR" dirty="0"/>
            </a:br>
            <a:r>
              <a:rPr lang="tr-TR" dirty="0"/>
              <a:t>Alan: 2.061 km²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6776A92-FB77-4475-878A-95D5CF144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62" y="1690688"/>
            <a:ext cx="4532675" cy="4807383"/>
          </a:xfrm>
        </p:spPr>
      </p:pic>
    </p:spTree>
    <p:extLst>
      <p:ext uri="{BB962C8B-B14F-4D97-AF65-F5344CB8AC3E}">
        <p14:creationId xmlns:p14="http://schemas.microsoft.com/office/powerpoint/2010/main" val="112599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156</Words>
  <Application>Microsoft Office PowerPoint</Application>
  <PresentationFormat>Geniş ekran</PresentationFormat>
  <Paragraphs>21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Dünyada hava kirliliği en fazla olan 20 şehir</vt:lpstr>
      <vt:lpstr>1-Ghaziabad, Hindistan     Kirlilik Endeksi:97,67 Alan: 133,3 km² </vt:lpstr>
      <vt:lpstr>2- Kabil, Afganistan     Kirlilik Endeksi: 97,79 Alan: 1.023 km² </vt:lpstr>
      <vt:lpstr>3-Kalkandere, Makedonya     Kirlilik Endeksi:97,57  Alan: 1.068 km²</vt:lpstr>
      <vt:lpstr>4-Faridabad, Hindistan     Kirlilik Endeksi:95,89 Alan: 742,9 km²</vt:lpstr>
      <vt:lpstr>5-Katmandu, Nepal     Kirlilik Endeksi:95,78 Alan: 899 km²</vt:lpstr>
      <vt:lpstr>6-Kahire, Mısır     Kirlilik Endeksi:94.74 Alan: 528 km²</vt:lpstr>
      <vt:lpstr>7-Kanpur, Hindistan     Kirlilik Endeksi:94,69  Alan: 403,7 km²</vt:lpstr>
      <vt:lpstr>8-Ho Chi Minh City, Vietnam   Kirlilik Endeksi:94,60 Alan: 2.061 km²</vt:lpstr>
      <vt:lpstr>9-Karaçi, Pakistan     Kirlilik Endeksi:94,51 Alan: 3.780 km²</vt:lpstr>
      <vt:lpstr>10-Dhaka, Bangladeş     Kirlilik Endeksi:94,15 Alan: 306,4 km²</vt:lpstr>
      <vt:lpstr>11-Ulan batur, Moğolistan    Kirlilik Endeksi:93,68 Alan: 4.704 km²</vt:lpstr>
      <vt:lpstr>12-Hanoi, Vietnam     Kirlilik Endeksi:92.62 Alan: 3.329 km²</vt:lpstr>
      <vt:lpstr>13-Noida, Hindistan     Kirlilik Endeksi:92.28 Alan: 203 km²</vt:lpstr>
      <vt:lpstr>14-Delhi, Hindistan     Kirlilik Endeksi:92,25 Alan: 1.484 km²</vt:lpstr>
      <vt:lpstr>15-Varanasi, Hindistan     Kirlilik Endeksi:91,93 Alan: 112,1 km²</vt:lpstr>
      <vt:lpstr>16-Pekin, Çin     Kirlilik Endeksi:91,90 Alan: 16.808 km²</vt:lpstr>
      <vt:lpstr>17-Gurgaon, Hindistan     Kirlilik Endeksi:91.80 Alan: 732 km²</vt:lpstr>
      <vt:lpstr>18-Yangon, Myanmar     Kirlilik Endeksi:91.30 Alan: 576 km²</vt:lpstr>
      <vt:lpstr>19-Allahabad, Hindistan     Kirlilik Endeksi:91,14 Alan: 82 km²</vt:lpstr>
      <vt:lpstr>20-Manila, Filipinler     Kirlilik Endeksi:91.03 Alan: 42,88 km²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Ömer Mert yavuz</dc:creator>
  <cp:lastModifiedBy>Ömer Mert yavuz</cp:lastModifiedBy>
  <cp:revision>13</cp:revision>
  <dcterms:created xsi:type="dcterms:W3CDTF">2019-02-02T15:22:06Z</dcterms:created>
  <dcterms:modified xsi:type="dcterms:W3CDTF">2019-02-03T15:03:48Z</dcterms:modified>
</cp:coreProperties>
</file>