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0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C5E8095-0C2F-7B4B-B0C5-42A043D1A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0269AA5-E9F9-B943-B265-EB45E6FDFF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D436A86-5C26-DD44-A0B8-247B3BA97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ADC-AF3C-DD40-AA15-E31B0134D5EE}" type="datetimeFigureOut">
              <a:rPr lang="tr-TR" smtClean="0"/>
              <a:t>11.02.2019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FF09E13-0D3B-9B46-BC83-D275C88FC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EDBBF42-CE78-3C44-B951-CAD14C46D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05F9-A16D-304D-B92B-BECF86B36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39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10F567C-07C2-4247-B93C-DE6C0CDB1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8549ECD-2AAC-8F4D-89E9-AF418B084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DB7E3E1-51B2-7C4B-AA22-D9ED8F4C3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ADC-AF3C-DD40-AA15-E31B0134D5EE}" type="datetimeFigureOut">
              <a:rPr lang="tr-TR" smtClean="0"/>
              <a:t>11.02.2019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E7F87F6-7319-9B4D-B9F7-D819B625B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A10C883-7B48-FF4F-BE68-7F3821A7E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05F9-A16D-304D-B92B-BECF86B36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972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69758366-202E-C341-A8EA-FE2AFA0F51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56A52B0-085F-274E-92F6-7C17AA22D6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277F537-1385-8846-9F2A-0951F8A8E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ADC-AF3C-DD40-AA15-E31B0134D5EE}" type="datetimeFigureOut">
              <a:rPr lang="tr-TR" smtClean="0"/>
              <a:t>11.02.2019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F418743-0D6C-1C48-A25F-DA186EC9B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BBC9A1E-F503-9046-882F-1002ED865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05F9-A16D-304D-B92B-BECF86B36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107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542A11-2308-C246-8A0C-4D419730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7940CD-3905-D843-B914-AE0B8964C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BA7578B-DEE5-7D47-AC42-FEA5ADD59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ADC-AF3C-DD40-AA15-E31B0134D5EE}" type="datetimeFigureOut">
              <a:rPr lang="tr-TR" smtClean="0"/>
              <a:t>11.02.2019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8BCE732-97BE-384C-ADE1-1058C7DF9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BAC499D-17AB-BC4F-B1A6-ABBDAB4B9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05F9-A16D-304D-B92B-BECF86B36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08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CA2AE0-771E-684F-A69A-6A4043F75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85ED02F-4434-9841-AF18-965FFFEA7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BBFC2CF-5083-D54C-B1D9-AF87ED22A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ADC-AF3C-DD40-AA15-E31B0134D5EE}" type="datetimeFigureOut">
              <a:rPr lang="tr-TR" smtClean="0"/>
              <a:t>11.02.2019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BE839C-88FB-634F-AE7E-A7F42496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A83EA4C-0F88-7642-A0D9-DB78D9378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05F9-A16D-304D-B92B-BECF86B36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50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08F0B80-6958-DA44-A2A5-CFDDDEDC5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8C9287-F59A-244B-A96E-4B4299DC5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5B3BA32-83E0-FC4D-A981-857F56839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84831B1-3442-7B4D-9CA8-F03B99ACE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ADC-AF3C-DD40-AA15-E31B0134D5EE}" type="datetimeFigureOut">
              <a:rPr lang="tr-TR" smtClean="0"/>
              <a:t>11.02.2019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8EDF0B2-8761-D542-A4C4-3AA540A1D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2C002AB-F3EC-4044-8079-FE8918BA5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05F9-A16D-304D-B92B-BECF86B36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259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36C0DE3-68F2-2844-A899-B8011A87A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7205BF4-C168-2F4B-9588-BAB897C46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8B0A354-3EB5-A44D-83DF-02176F708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3E1B6DE-69D9-A54F-BC8C-602039E860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B9F2CD8-CB45-3144-8146-E3C6FB8D1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6AA6D96-8924-9E4A-932C-1E7AE457F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ADC-AF3C-DD40-AA15-E31B0134D5EE}" type="datetimeFigureOut">
              <a:rPr lang="tr-TR" smtClean="0"/>
              <a:t>11.02.2019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31DF62A-57F8-8146-B5B7-CC8E6315C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459C6E1-EE1A-1B47-A073-8F15BAEAF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05F9-A16D-304D-B92B-BECF86B36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52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BD5A4C-8DA3-E448-8813-98A679638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E10306A-237C-F944-963F-EE782355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ADC-AF3C-DD40-AA15-E31B0134D5EE}" type="datetimeFigureOut">
              <a:rPr lang="tr-TR" smtClean="0"/>
              <a:t>11.02.2019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8980AA3-A765-2F4E-8933-3AD98D635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D9F0F31-A5FB-F24E-B9CA-F22D27C5C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05F9-A16D-304D-B92B-BECF86B36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2094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E21352E-77F4-5948-AD6A-9BF21E775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ADC-AF3C-DD40-AA15-E31B0134D5EE}" type="datetimeFigureOut">
              <a:rPr lang="tr-TR" smtClean="0"/>
              <a:t>11.02.2019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031D139-CEC8-4C48-BF61-40F1DEACE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17AE42A-6236-6E4A-9047-149208ED5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05F9-A16D-304D-B92B-BECF86B36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906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1D39049-8949-E84A-819B-076694DA9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FB765A8-30B9-8D42-911E-FB16205D3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3D4C6ED-0805-7C4A-9E26-E1DA1B851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D224617-7627-784B-9B90-6D8E5A16E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ADC-AF3C-DD40-AA15-E31B0134D5EE}" type="datetimeFigureOut">
              <a:rPr lang="tr-TR" smtClean="0"/>
              <a:t>11.02.2019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9D8F408-9D99-2D4B-B4B7-E6682A33A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8E7CD35-824A-EF40-A1C3-FF2F157BE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05F9-A16D-304D-B92B-BECF86B36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8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30A48E-37C6-5D46-86F6-B5679DC5C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C585510-D5E8-F745-B424-E89C286FFA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555F21A-83B1-F94F-BFFD-1288B2B35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E0C9550-5B3F-BB42-856A-12191A983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ADC-AF3C-DD40-AA15-E31B0134D5EE}" type="datetimeFigureOut">
              <a:rPr lang="tr-TR" smtClean="0"/>
              <a:t>11.02.2019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B1B6423-6E89-314A-97A9-FB7754A2E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A41B945-7E6F-7E4F-B08F-AA0E988BC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05F9-A16D-304D-B92B-BECF86B36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382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D0A5AC8-1F9C-F94C-9F71-15DB1CE49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78B9D60-FDCD-5C4B-B791-95D8D059F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301CED9-7012-C04B-9DC3-91ABE39967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ADC-AF3C-DD40-AA15-E31B0134D5EE}" type="datetimeFigureOut">
              <a:rPr lang="tr-TR" smtClean="0"/>
              <a:t>11.02.2019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D0E245B-ECB7-0848-8CB0-15CD549B45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B0AFFC5-19D7-F943-9F7C-C1B09AB1C8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E05F9-A16D-304D-B92B-BECF86B36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247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A07CD8E-B38E-4246-808B-7AF2E7529A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Countries with the world is cleanest air</a:t>
            </a:r>
          </a:p>
        </p:txBody>
      </p:sp>
    </p:spTree>
    <p:extLst>
      <p:ext uri="{BB962C8B-B14F-4D97-AF65-F5344CB8AC3E}">
        <p14:creationId xmlns:p14="http://schemas.microsoft.com/office/powerpoint/2010/main" val="1066000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C54347F-5102-4B42-8F1A-B4CCE5476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Costo Rica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76CA84-1B4F-BB4E-87B8-6EAE01BB8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Throughout the year Costo Rica has a tropical weather</a:t>
            </a:r>
          </a:p>
          <a:p>
            <a:r>
              <a:rPr lang="tr-TR"/>
              <a:t>Costo Rica is hot and dry on december and april </a:t>
            </a:r>
          </a:p>
          <a:p>
            <a:r>
              <a:rPr lang="tr-TR"/>
              <a:t>Becauste Costo Rica is also heat and dry in this months entertain many tourist</a:t>
            </a:r>
          </a:p>
        </p:txBody>
      </p:sp>
    </p:spTree>
    <p:extLst>
      <p:ext uri="{BB962C8B-B14F-4D97-AF65-F5344CB8AC3E}">
        <p14:creationId xmlns:p14="http://schemas.microsoft.com/office/powerpoint/2010/main" val="1937874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C44D633-6678-314B-A003-E286F1307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Kıbrıs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6B3C60-2D91-9844-8C63-94E6642A2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The summers are long,winters are shot in Kıbrıs</a:t>
            </a:r>
          </a:p>
          <a:p>
            <a:r>
              <a:rPr lang="tr-TR"/>
              <a:t>What incredible heat is,that air is mesture</a:t>
            </a:r>
          </a:p>
          <a:p>
            <a:r>
              <a:rPr lang="tr-TR"/>
              <a:t>Throughout the year heat assert itself</a:t>
            </a:r>
          </a:p>
        </p:txBody>
      </p:sp>
    </p:spTree>
    <p:extLst>
      <p:ext uri="{BB962C8B-B14F-4D97-AF65-F5344CB8AC3E}">
        <p14:creationId xmlns:p14="http://schemas.microsoft.com/office/powerpoint/2010/main" val="388089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F592BB8-BFCB-9546-BF95-B41CDC32F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New Zealand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EB45F6-A1DF-D24A-BE89-F0C814B73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The New Zealand has temperate climate thought the year</a:t>
            </a:r>
          </a:p>
          <a:p>
            <a:r>
              <a:rPr lang="tr-TR"/>
              <a:t>The New Zealand is know as has the best airspace</a:t>
            </a:r>
          </a:p>
          <a:p>
            <a:pPr marL="0" indent="0"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0168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5D89BA1-223E-B04E-9698-BE86F71C3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Greece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F159CA-9F10-844C-A65A-2ADDB07E8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In Greece summers are hot winter temperate </a:t>
            </a:r>
          </a:p>
          <a:p>
            <a:r>
              <a:rPr lang="tr-TR"/>
              <a:t>Avarage 300 days of the year is hot in Greece </a:t>
            </a:r>
          </a:p>
          <a:p>
            <a:r>
              <a:rPr lang="tr-TR"/>
              <a:t>Expect those rain is seen very rate</a:t>
            </a:r>
          </a:p>
          <a:p>
            <a:pPr marL="0" indent="0"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5817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C6CF787-646E-B142-AF12-AD1AC3B22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Italy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D9296B-CDD0-1645-9451-B2E380A57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Italy is also has a nice weather too</a:t>
            </a:r>
          </a:p>
          <a:p>
            <a:r>
              <a:rPr lang="tr-TR"/>
              <a:t>Along the costline Italy has mediterranean weather</a:t>
            </a:r>
          </a:p>
          <a:p>
            <a:r>
              <a:rPr lang="tr-TR"/>
              <a:t>In middle and north continental climate is seen</a:t>
            </a:r>
          </a:p>
        </p:txBody>
      </p:sp>
    </p:spTree>
    <p:extLst>
      <p:ext uri="{BB962C8B-B14F-4D97-AF65-F5344CB8AC3E}">
        <p14:creationId xmlns:p14="http://schemas.microsoft.com/office/powerpoint/2010/main" val="940820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2D6188C-5E43-5041-B6D2-51685F704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Portugal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57E46E-5E0E-774C-AFF8-17AF9AA14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Because of it is nice weather Portugal entertain toruist </a:t>
            </a:r>
          </a:p>
          <a:p>
            <a:r>
              <a:rPr lang="tr-TR"/>
              <a:t>Even winters are very sunny</a:t>
            </a:r>
          </a:p>
          <a:p>
            <a:r>
              <a:rPr lang="tr-TR"/>
              <a:t>300 days of the year Portugal entertain tourist</a:t>
            </a:r>
          </a:p>
        </p:txBody>
      </p:sp>
    </p:spTree>
    <p:extLst>
      <p:ext uri="{BB962C8B-B14F-4D97-AF65-F5344CB8AC3E}">
        <p14:creationId xmlns:p14="http://schemas.microsoft.com/office/powerpoint/2010/main" val="2009568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9DF60C-66A4-9D49-AD76-4CE9BFA98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Questions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E9D981-FDE0-EA44-B5C0-D9D0BDEC7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Which country entertain toruist 300 days of the year?</a:t>
            </a:r>
          </a:p>
          <a:p>
            <a:r>
              <a:rPr lang="tr-TR"/>
              <a:t>Which country has not got humid on the air?</a:t>
            </a:r>
          </a:p>
          <a:p>
            <a:r>
              <a:rPr lang="tr-TR"/>
              <a:t>Which country has the cleanest air?</a:t>
            </a:r>
          </a:p>
        </p:txBody>
      </p:sp>
    </p:spTree>
    <p:extLst>
      <p:ext uri="{BB962C8B-B14F-4D97-AF65-F5344CB8AC3E}">
        <p14:creationId xmlns:p14="http://schemas.microsoft.com/office/powerpoint/2010/main" val="2552476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FB95BF4-4B7D-774F-BC4D-5A4359650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16381C-FFD6-9E40-B8EF-B40638052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574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Geniş ekran</PresentationFormat>
  <Slides>9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Teması</vt:lpstr>
      <vt:lpstr>Countries with the world is cleanest air</vt:lpstr>
      <vt:lpstr>Costo Rica </vt:lpstr>
      <vt:lpstr>Kıbrıs</vt:lpstr>
      <vt:lpstr>New Zealand </vt:lpstr>
      <vt:lpstr>Greece</vt:lpstr>
      <vt:lpstr>Italy</vt:lpstr>
      <vt:lpstr>Portugal</vt:lpstr>
      <vt:lpstr>Questions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Countries with the world is cleanest air</dc:title>
  <dc:creator>demet.deniz.591@hotmail.com</dc:creator>
  <cp:lastModifiedBy>demet.deniz.591@hotmail.com</cp:lastModifiedBy>
  <cp:revision>2</cp:revision>
  <dcterms:created xsi:type="dcterms:W3CDTF">2019-02-10T21:23:34Z</dcterms:created>
  <dcterms:modified xsi:type="dcterms:W3CDTF">2019-02-10T21:55:48Z</dcterms:modified>
</cp:coreProperties>
</file>