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5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4482758620689655E-2"/>
          <c:y val="0.13876013059343198"/>
          <c:w val="0.74448312064440225"/>
          <c:h val="0.80541766989870056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DOĞAL VE YAPAY ETKENLER</c:v>
                </c:pt>
              </c:strCache>
            </c:strRef>
          </c:tx>
          <c:dPt>
            <c:idx val="0"/>
            <c:explosion val="22"/>
          </c:dPt>
          <c:dPt>
            <c:idx val="1"/>
            <c:explosion val="23"/>
          </c:dPt>
          <c:cat>
            <c:strRef>
              <c:f>Sayfa1!$A$2:$A$3</c:f>
              <c:strCache>
                <c:ptCount val="2"/>
                <c:pt idx="0">
                  <c:v>Doğal Kaynaklar</c:v>
                </c:pt>
                <c:pt idx="1">
                  <c:v>Yapay Kaynaklar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0.27</c:v>
                </c:pt>
                <c:pt idx="1">
                  <c:v>0.73000000000000009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DOĞAL ETKENLER</c:v>
                </c:pt>
              </c:strCache>
            </c:strRef>
          </c:tx>
          <c:explosion val="23"/>
          <c:dPt>
            <c:idx val="0"/>
            <c:explosion val="25"/>
          </c:dPt>
          <c:dPt>
            <c:idx val="1"/>
            <c:explosion val="13"/>
          </c:dPt>
          <c:dPt>
            <c:idx val="2"/>
            <c:explosion val="0"/>
          </c:dPt>
          <c:cat>
            <c:strRef>
              <c:f>Sayfa1!$A$2:$A$4</c:f>
              <c:strCache>
                <c:ptCount val="3"/>
                <c:pt idx="0">
                  <c:v>Volkanik Patlamalar</c:v>
                </c:pt>
                <c:pt idx="1">
                  <c:v>Orman Yangınları</c:v>
                </c:pt>
                <c:pt idx="2">
                  <c:v>Buharlaşma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YAPAY ETKENLER</c:v>
                </c:pt>
              </c:strCache>
            </c:strRef>
          </c:tx>
          <c:explosion val="25"/>
          <c:cat>
            <c:strRef>
              <c:f>Sayfa1!$A$2:$A$5</c:f>
              <c:strCache>
                <c:ptCount val="4"/>
                <c:pt idx="0">
                  <c:v>Trafik Kaynaklı Hava Kirliliği</c:v>
                </c:pt>
                <c:pt idx="1">
                  <c:v>Isınma Kaynaklı Hava Kirliliği</c:v>
                </c:pt>
                <c:pt idx="2">
                  <c:v>Sanayi Kaynaklı Hava Kirliliği</c:v>
                </c:pt>
                <c:pt idx="3">
                  <c:v>Termik Santral Kaynaklı Hava Kirliliği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6984776" cy="749945"/>
          </a:xfrm>
        </p:spPr>
        <p:txBody>
          <a:bodyPr/>
          <a:lstStyle/>
          <a:p>
            <a:r>
              <a:rPr lang="tr-TR" dirty="0" smtClean="0"/>
              <a:t>AIR POLLUTION </a:t>
            </a:r>
            <a:r>
              <a:rPr lang="tr-TR" dirty="0"/>
              <a:t>FACTORS</a:t>
            </a:r>
          </a:p>
        </p:txBody>
      </p:sp>
      <p:pic>
        <p:nvPicPr>
          <p:cNvPr id="1027" name="Picture 3" descr="C:\Users\HP\Desktop\hava-kirlil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5527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8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r-TR" b="1" i="1" dirty="0"/>
              <a:t>2. </a:t>
            </a:r>
            <a:r>
              <a:rPr lang="tr-TR" b="1" i="1" dirty="0" err="1"/>
              <a:t>Heating-induced</a:t>
            </a:r>
            <a:r>
              <a:rPr lang="tr-TR" b="1" i="1" dirty="0"/>
              <a:t> </a:t>
            </a:r>
            <a:r>
              <a:rPr lang="tr-TR" b="1" i="1" dirty="0" err="1"/>
              <a:t>air</a:t>
            </a:r>
            <a:r>
              <a:rPr lang="tr-TR" b="1" i="1" dirty="0"/>
              <a:t> </a:t>
            </a:r>
            <a:r>
              <a:rPr lang="tr-TR" b="1" i="1" dirty="0" err="1" smtClean="0"/>
              <a:t>pollution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/>
              <a:t>cause</a:t>
            </a:r>
            <a:r>
              <a:rPr lang="tr-TR" sz="2000" dirty="0"/>
              <a:t> of </a:t>
            </a:r>
            <a:r>
              <a:rPr lang="tr-TR" sz="2000" dirty="0" err="1"/>
              <a:t>increased</a:t>
            </a:r>
            <a:r>
              <a:rPr lang="tr-TR" sz="2000" dirty="0"/>
              <a:t> </a:t>
            </a:r>
            <a:r>
              <a:rPr lang="tr-TR" sz="2000" dirty="0" err="1"/>
              <a:t>air</a:t>
            </a:r>
            <a:r>
              <a:rPr lang="tr-TR" sz="2000" dirty="0"/>
              <a:t> </a:t>
            </a:r>
            <a:r>
              <a:rPr lang="tr-TR" sz="2000" dirty="0" err="1"/>
              <a:t>pollution</a:t>
            </a:r>
            <a:r>
              <a:rPr lang="tr-TR" sz="2000" dirty="0"/>
              <a:t>, </a:t>
            </a:r>
            <a:r>
              <a:rPr lang="tr-TR" sz="2000" dirty="0" err="1"/>
              <a:t>especially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winter</a:t>
            </a:r>
            <a:r>
              <a:rPr lang="tr-TR" sz="2000" dirty="0"/>
              <a:t> </a:t>
            </a:r>
            <a:r>
              <a:rPr lang="tr-TR" sz="2000" dirty="0" err="1"/>
              <a:t>months</a:t>
            </a:r>
            <a:r>
              <a:rPr lang="tr-TR" sz="2000" dirty="0"/>
              <a:t>, is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content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heating</a:t>
            </a:r>
            <a:r>
              <a:rPr lang="tr-TR" sz="2000" dirty="0"/>
              <a:t> </a:t>
            </a:r>
            <a:r>
              <a:rPr lang="tr-TR" sz="2000" dirty="0" err="1"/>
              <a:t>fuels</a:t>
            </a:r>
            <a:r>
              <a:rPr lang="tr-TR" sz="2000" dirty="0"/>
              <a:t> </a:t>
            </a:r>
            <a:r>
              <a:rPr lang="tr-TR" sz="2000" dirty="0" err="1"/>
              <a:t>used</a:t>
            </a:r>
            <a:r>
              <a:rPr lang="tr-TR" sz="2000" dirty="0"/>
              <a:t>.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toxic</a:t>
            </a:r>
            <a:r>
              <a:rPr lang="tr-TR" sz="2000" dirty="0"/>
              <a:t> </a:t>
            </a:r>
            <a:r>
              <a:rPr lang="tr-TR" sz="2000" dirty="0" err="1"/>
              <a:t>gases</a:t>
            </a:r>
            <a:r>
              <a:rPr lang="tr-TR" sz="2000" dirty="0"/>
              <a:t> </a:t>
            </a:r>
            <a:r>
              <a:rPr lang="tr-TR" sz="2000" dirty="0" err="1"/>
              <a:t>coming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stoves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heaters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mixed</a:t>
            </a:r>
            <a:r>
              <a:rPr lang="tr-TR" sz="2000" dirty="0"/>
              <a:t> </a:t>
            </a:r>
            <a:r>
              <a:rPr lang="tr-TR" sz="2000" dirty="0" err="1"/>
              <a:t>into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air</a:t>
            </a:r>
            <a:r>
              <a:rPr lang="tr-TR" sz="2000" dirty="0"/>
              <a:t>. </a:t>
            </a:r>
            <a:r>
              <a:rPr lang="tr-TR" sz="2000" dirty="0" err="1"/>
              <a:t>Inhalation</a:t>
            </a:r>
            <a:r>
              <a:rPr lang="tr-TR" sz="2000" dirty="0"/>
              <a:t> of </a:t>
            </a:r>
            <a:r>
              <a:rPr lang="tr-TR" sz="2000" dirty="0" err="1"/>
              <a:t>carbon</a:t>
            </a:r>
            <a:r>
              <a:rPr lang="tr-TR" sz="2000" dirty="0"/>
              <a:t> </a:t>
            </a:r>
            <a:r>
              <a:rPr lang="tr-TR" sz="2000" dirty="0" err="1"/>
              <a:t>monoxide</a:t>
            </a:r>
            <a:r>
              <a:rPr lang="tr-TR" sz="2000" dirty="0"/>
              <a:t>, </a:t>
            </a:r>
            <a:r>
              <a:rPr lang="tr-TR" sz="2000" dirty="0" err="1"/>
              <a:t>sulfur</a:t>
            </a:r>
            <a:r>
              <a:rPr lang="tr-TR" sz="2000" dirty="0"/>
              <a:t> </a:t>
            </a:r>
            <a:r>
              <a:rPr lang="tr-TR" sz="2000" dirty="0" err="1"/>
              <a:t>dioxide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particulate</a:t>
            </a:r>
            <a:r>
              <a:rPr lang="tr-TR" sz="2000" dirty="0"/>
              <a:t> </a:t>
            </a:r>
            <a:r>
              <a:rPr lang="tr-TR" sz="2000" dirty="0" err="1"/>
              <a:t>matter</a:t>
            </a:r>
            <a:r>
              <a:rPr lang="tr-TR" sz="2000" dirty="0"/>
              <a:t> </a:t>
            </a:r>
            <a:r>
              <a:rPr lang="tr-TR" sz="2000" dirty="0" err="1"/>
              <a:t>into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air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living</a:t>
            </a:r>
            <a:r>
              <a:rPr lang="tr-TR" sz="2000" dirty="0"/>
              <a:t> </a:t>
            </a:r>
            <a:r>
              <a:rPr lang="tr-TR" sz="2000" dirty="0" err="1"/>
              <a:t>organisms</a:t>
            </a:r>
            <a:r>
              <a:rPr lang="tr-TR" sz="2000" dirty="0"/>
              <a:t> </a:t>
            </a:r>
            <a:r>
              <a:rPr lang="tr-TR" sz="2000" dirty="0" err="1"/>
              <a:t>causes</a:t>
            </a:r>
            <a:r>
              <a:rPr lang="tr-TR" sz="2000" dirty="0"/>
              <a:t> </a:t>
            </a:r>
            <a:r>
              <a:rPr lang="tr-TR" sz="2000" dirty="0" err="1"/>
              <a:t>damage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lungs</a:t>
            </a:r>
            <a:r>
              <a:rPr lang="tr-TR" sz="20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654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5527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98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r-TR" b="1" i="1" dirty="0"/>
              <a:t>3. </a:t>
            </a:r>
            <a:r>
              <a:rPr lang="tr-TR" b="1" i="1" dirty="0" err="1"/>
              <a:t>Air</a:t>
            </a:r>
            <a:r>
              <a:rPr lang="tr-TR" b="1" i="1" dirty="0"/>
              <a:t> </a:t>
            </a:r>
            <a:r>
              <a:rPr lang="tr-TR" b="1" i="1" dirty="0" err="1"/>
              <a:t>pollution</a:t>
            </a:r>
            <a:r>
              <a:rPr lang="tr-TR" b="1" i="1" dirty="0"/>
              <a:t> </a:t>
            </a:r>
            <a:r>
              <a:rPr lang="tr-TR" b="1" i="1" dirty="0" err="1"/>
              <a:t>from</a:t>
            </a:r>
            <a:r>
              <a:rPr lang="tr-TR" b="1" i="1" dirty="0"/>
              <a:t> </a:t>
            </a:r>
            <a:r>
              <a:rPr lang="tr-TR" b="1" i="1" dirty="0" err="1" smtClean="0"/>
              <a:t>industry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 err="1"/>
              <a:t>recent</a:t>
            </a:r>
            <a:r>
              <a:rPr lang="tr-TR" sz="2000" dirty="0"/>
              <a:t> </a:t>
            </a:r>
            <a:r>
              <a:rPr lang="tr-TR" sz="2000" dirty="0" err="1"/>
              <a:t>years</a:t>
            </a:r>
            <a:r>
              <a:rPr lang="tr-TR" sz="2000" dirty="0"/>
              <a:t>, a </a:t>
            </a:r>
            <a:r>
              <a:rPr lang="tr-TR" sz="2000" dirty="0" err="1"/>
              <a:t>serious</a:t>
            </a:r>
            <a:r>
              <a:rPr lang="tr-TR" sz="2000" dirty="0"/>
              <a:t> </a:t>
            </a:r>
            <a:r>
              <a:rPr lang="tr-TR" sz="2000" dirty="0" err="1"/>
              <a:t>increase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production</a:t>
            </a:r>
            <a:r>
              <a:rPr lang="tr-TR" sz="2000" dirty="0"/>
              <a:t> of </a:t>
            </a:r>
            <a:r>
              <a:rPr lang="tr-TR" sz="2000" dirty="0" err="1"/>
              <a:t>air</a:t>
            </a:r>
            <a:r>
              <a:rPr lang="tr-TR" sz="2000" dirty="0"/>
              <a:t> </a:t>
            </a:r>
            <a:r>
              <a:rPr lang="tr-TR" sz="2000" dirty="0" err="1"/>
              <a:t>pollution</a:t>
            </a:r>
            <a:r>
              <a:rPr lang="tr-TR" sz="2000" dirty="0"/>
              <a:t> has </a:t>
            </a:r>
            <a:r>
              <a:rPr lang="tr-TR" sz="2000" dirty="0" err="1"/>
              <a:t>brought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it.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gases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chimneys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factories</a:t>
            </a:r>
            <a:r>
              <a:rPr lang="tr-TR" sz="2000" dirty="0"/>
              <a:t> </a:t>
            </a:r>
            <a:r>
              <a:rPr lang="tr-TR" sz="2000" dirty="0" err="1"/>
              <a:t>pollute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air</a:t>
            </a:r>
            <a:r>
              <a:rPr lang="tr-TR" sz="2000" dirty="0"/>
              <a:t>.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factory</a:t>
            </a:r>
            <a:r>
              <a:rPr lang="tr-TR" sz="2000" dirty="0"/>
              <a:t>, </a:t>
            </a:r>
            <a:r>
              <a:rPr lang="tr-TR" sz="2000" dirty="0" err="1"/>
              <a:t>which</a:t>
            </a:r>
            <a:r>
              <a:rPr lang="tr-TR" sz="2000" dirty="0"/>
              <a:t> </a:t>
            </a:r>
            <a:r>
              <a:rPr lang="tr-TR" sz="2000" dirty="0" err="1"/>
              <a:t>provides</a:t>
            </a:r>
            <a:r>
              <a:rPr lang="tr-TR" sz="2000" dirty="0"/>
              <a:t> </a:t>
            </a:r>
            <a:r>
              <a:rPr lang="tr-TR" sz="2000" dirty="0" err="1"/>
              <a:t>development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job</a:t>
            </a:r>
            <a:r>
              <a:rPr lang="tr-TR" sz="2000" dirty="0"/>
              <a:t> </a:t>
            </a:r>
            <a:r>
              <a:rPr lang="tr-TR" sz="2000" dirty="0" err="1"/>
              <a:t>opportunities</a:t>
            </a:r>
            <a:r>
              <a:rPr lang="tr-TR" sz="2000" dirty="0"/>
              <a:t>, </a:t>
            </a:r>
            <a:r>
              <a:rPr lang="tr-TR" sz="2000" dirty="0" err="1"/>
              <a:t>damages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environment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living</a:t>
            </a:r>
            <a:r>
              <a:rPr lang="tr-TR" sz="2000" dirty="0"/>
              <a:t> </a:t>
            </a:r>
            <a:r>
              <a:rPr lang="tr-TR" sz="2000" dirty="0" err="1"/>
              <a:t>things</a:t>
            </a:r>
            <a:r>
              <a:rPr lang="tr-TR" sz="2000" dirty="0"/>
              <a:t> </a:t>
            </a:r>
            <a:r>
              <a:rPr lang="tr-TR" sz="2000" dirty="0" err="1"/>
              <a:t>due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misuse</a:t>
            </a:r>
            <a:r>
              <a:rPr lang="tr-TR" sz="2000" dirty="0"/>
              <a:t>. </a:t>
            </a:r>
            <a:r>
              <a:rPr lang="tr-TR" sz="2000" dirty="0" err="1"/>
              <a:t>Actually</a:t>
            </a:r>
            <a:r>
              <a:rPr lang="tr-TR" sz="2000" dirty="0"/>
              <a:t>, </a:t>
            </a:r>
            <a:r>
              <a:rPr lang="tr-TR" sz="2000" dirty="0" err="1"/>
              <a:t>it's</a:t>
            </a:r>
            <a:r>
              <a:rPr lang="tr-TR" sz="2000" dirty="0"/>
              <a:t> </a:t>
            </a:r>
            <a:r>
              <a:rPr lang="tr-TR" sz="2000" dirty="0" err="1"/>
              <a:t>kind</a:t>
            </a:r>
            <a:r>
              <a:rPr lang="tr-TR" sz="2000" dirty="0"/>
              <a:t> of an </a:t>
            </a:r>
            <a:r>
              <a:rPr lang="tr-TR" sz="2000" dirty="0" err="1"/>
              <a:t>eyebrow</a:t>
            </a:r>
            <a:r>
              <a:rPr lang="tr-TR" sz="20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302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wtg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056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4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r-TR" b="1" i="1" dirty="0"/>
              <a:t>4. </a:t>
            </a:r>
            <a:r>
              <a:rPr lang="tr-TR" b="1" i="1" dirty="0" err="1"/>
              <a:t>Thermal</a:t>
            </a:r>
            <a:r>
              <a:rPr lang="tr-TR" b="1" i="1" dirty="0"/>
              <a:t> </a:t>
            </a:r>
            <a:r>
              <a:rPr lang="tr-TR" b="1" i="1" dirty="0" err="1"/>
              <a:t>power</a:t>
            </a:r>
            <a:r>
              <a:rPr lang="tr-TR" b="1" i="1" dirty="0"/>
              <a:t> </a:t>
            </a:r>
            <a:r>
              <a:rPr lang="tr-TR" b="1" i="1" dirty="0" err="1" smtClean="0"/>
              <a:t>plants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sulfur</a:t>
            </a:r>
            <a:r>
              <a:rPr lang="tr-TR" dirty="0"/>
              <a:t> </a:t>
            </a:r>
            <a:r>
              <a:rPr lang="tr-TR" dirty="0" err="1"/>
              <a:t>content</a:t>
            </a:r>
            <a:r>
              <a:rPr lang="tr-TR" dirty="0"/>
              <a:t> of </a:t>
            </a:r>
            <a:r>
              <a:rPr lang="tr-TR" dirty="0" err="1"/>
              <a:t>Sulfur</a:t>
            </a:r>
            <a:r>
              <a:rPr lang="tr-TR" dirty="0"/>
              <a:t> </a:t>
            </a:r>
            <a:r>
              <a:rPr lang="tr-TR" dirty="0" err="1"/>
              <a:t>dioxide</a:t>
            </a:r>
            <a:r>
              <a:rPr lang="tr-TR" dirty="0"/>
              <a:t> is </a:t>
            </a:r>
            <a:r>
              <a:rPr lang="tr-TR" dirty="0" err="1"/>
              <a:t>harmful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environment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agricultural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agricultural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become</a:t>
            </a:r>
            <a:r>
              <a:rPr lang="tr-TR" dirty="0"/>
              <a:t> </a:t>
            </a:r>
            <a:r>
              <a:rPr lang="tr-TR" dirty="0" err="1"/>
              <a:t>inefficient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disappear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8194" name="Picture 2" descr="C:\Users\HP\Desktop\5bd183e00f25431584f60c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824535" cy="164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0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979712" y="134076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NATURAL  AND  ARTİFİCİAL AGENTS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528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NATURAL AGENTS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593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ARTİFİCİAL AGENTS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347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Natural </a:t>
            </a:r>
            <a:r>
              <a:rPr lang="tr-TR" b="1" dirty="0" err="1"/>
              <a:t>Sources</a:t>
            </a:r>
            <a:r>
              <a:rPr lang="tr-TR" b="1" dirty="0"/>
              <a:t> </a:t>
            </a:r>
            <a:r>
              <a:rPr lang="tr-TR" b="1" dirty="0" err="1"/>
              <a:t>Causing</a:t>
            </a:r>
            <a:r>
              <a:rPr lang="tr-TR" b="1" dirty="0"/>
              <a:t> </a:t>
            </a:r>
            <a:r>
              <a:rPr lang="tr-TR" b="1" dirty="0" err="1"/>
              <a:t>Air</a:t>
            </a:r>
            <a:r>
              <a:rPr lang="tr-TR" b="1" dirty="0"/>
              <a:t> </a:t>
            </a:r>
            <a:r>
              <a:rPr lang="tr-TR" b="1" dirty="0" err="1"/>
              <a:t>Pollution</a:t>
            </a:r>
            <a:r>
              <a:rPr lang="tr-TR" b="1" dirty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tr-TR" sz="3200" dirty="0" err="1" smtClean="0"/>
              <a:t>There</a:t>
            </a:r>
            <a:r>
              <a:rPr lang="tr-TR" sz="3200" dirty="0" smtClean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some</a:t>
            </a:r>
            <a:r>
              <a:rPr lang="tr-TR" sz="3200" dirty="0"/>
              <a:t> </a:t>
            </a:r>
            <a:r>
              <a:rPr lang="tr-TR" sz="3200" dirty="0" err="1"/>
              <a:t>substances</a:t>
            </a:r>
            <a:r>
              <a:rPr lang="tr-TR" sz="3200" dirty="0"/>
              <a:t> </a:t>
            </a:r>
            <a:r>
              <a:rPr lang="tr-TR" sz="3200" dirty="0" err="1"/>
              <a:t>that</a:t>
            </a:r>
            <a:r>
              <a:rPr lang="tr-TR" sz="3200" dirty="0"/>
              <a:t> </a:t>
            </a:r>
            <a:r>
              <a:rPr lang="tr-TR" sz="3200" dirty="0" err="1"/>
              <a:t>harm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atmosphere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</a:t>
            </a:r>
            <a:r>
              <a:rPr lang="tr-TR" sz="3200" dirty="0" err="1"/>
              <a:t>nature's</a:t>
            </a:r>
            <a:r>
              <a:rPr lang="tr-TR" sz="3200" dirty="0"/>
              <a:t> </a:t>
            </a:r>
            <a:r>
              <a:rPr lang="tr-TR" sz="3200" dirty="0" err="1"/>
              <a:t>own</a:t>
            </a:r>
            <a:r>
              <a:rPr lang="tr-TR" sz="3200" dirty="0"/>
              <a:t> </a:t>
            </a:r>
            <a:r>
              <a:rPr lang="tr-TR" sz="3200" dirty="0" err="1"/>
              <a:t>structure</a:t>
            </a:r>
            <a:r>
              <a:rPr lang="tr-T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644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>1.Volcanic </a:t>
            </a:r>
            <a:r>
              <a:rPr lang="tr-TR" b="1" i="1" dirty="0" err="1" smtClean="0"/>
              <a:t>eruptions</a:t>
            </a:r>
            <a:endParaRPr lang="tr-TR" b="1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dirty="0" smtClean="0"/>
              <a:t>Gas </a:t>
            </a:r>
            <a:r>
              <a:rPr lang="en-US" dirty="0"/>
              <a:t>particles such as sulfur dioxide released during volcanic activity disrupt the balance of nature. dusts, forest fires and evaporation.</a:t>
            </a:r>
            <a:endParaRPr lang="tr-TR" dirty="0"/>
          </a:p>
        </p:txBody>
      </p:sp>
      <p:pic>
        <p:nvPicPr>
          <p:cNvPr id="2050" name="Picture 2" descr="C:\Users\HP\Desktop\sulfur-dioks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1926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7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2. </a:t>
            </a:r>
            <a:r>
              <a:rPr lang="tr-TR" b="1" i="1" dirty="0" err="1"/>
              <a:t>Forest</a:t>
            </a:r>
            <a:r>
              <a:rPr lang="tr-TR" b="1" i="1" dirty="0"/>
              <a:t> </a:t>
            </a:r>
            <a:r>
              <a:rPr lang="tr-TR" b="1" i="1" dirty="0" err="1" smtClean="0"/>
              <a:t>fires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tr-TR" dirty="0" err="1" smtClean="0"/>
              <a:t>Increased</a:t>
            </a:r>
            <a:r>
              <a:rPr lang="tr-TR" dirty="0" smtClean="0"/>
              <a:t>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man-made</a:t>
            </a:r>
            <a:r>
              <a:rPr lang="tr-TR" dirty="0"/>
              <a:t> </a:t>
            </a:r>
            <a:r>
              <a:rPr lang="tr-TR" dirty="0" err="1"/>
              <a:t>forest</a:t>
            </a:r>
            <a:r>
              <a:rPr lang="tr-TR" dirty="0"/>
              <a:t> </a:t>
            </a:r>
            <a:r>
              <a:rPr lang="tr-TR" dirty="0" err="1"/>
              <a:t>fires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pollution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pursuit</a:t>
            </a:r>
            <a:r>
              <a:rPr lang="tr-TR" dirty="0"/>
              <a:t> of </a:t>
            </a:r>
            <a:r>
              <a:rPr lang="tr-TR" dirty="0" err="1"/>
              <a:t>pollution</a:t>
            </a:r>
            <a:r>
              <a:rPr lang="tr-TR" dirty="0"/>
              <a:t> of </a:t>
            </a:r>
            <a:r>
              <a:rPr lang="tr-TR" dirty="0" err="1"/>
              <a:t>plants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trees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contamination</a:t>
            </a:r>
            <a:r>
              <a:rPr lang="tr-TR" dirty="0"/>
              <a:t> of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resources</a:t>
            </a:r>
            <a:r>
              <a:rPr lang="tr-TR" dirty="0"/>
              <a:t>.</a:t>
            </a:r>
          </a:p>
          <a:p>
            <a:pPr indent="0">
              <a:buNone/>
            </a:pPr>
            <a:endParaRPr lang="tr-TR" dirty="0"/>
          </a:p>
        </p:txBody>
      </p:sp>
      <p:pic>
        <p:nvPicPr>
          <p:cNvPr id="3074" name="Picture 2" descr="C:\Users\HP\Desktop\880x495_cmsv2_4705ea1c-eb91-53e4-a090-48b5ca911904-3256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789040"/>
            <a:ext cx="4968553" cy="16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9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3. </a:t>
            </a:r>
            <a:r>
              <a:rPr lang="tr-TR" b="1" i="1" dirty="0" err="1" smtClean="0"/>
              <a:t>Evaporation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tr-TR" dirty="0" err="1" smtClean="0"/>
              <a:t>Sulfur</a:t>
            </a:r>
            <a:r>
              <a:rPr lang="tr-TR" dirty="0" smtClean="0"/>
              <a:t> </a:t>
            </a:r>
            <a:r>
              <a:rPr lang="tr-TR" dirty="0" err="1"/>
              <a:t>dioxide</a:t>
            </a:r>
            <a:r>
              <a:rPr lang="tr-TR" dirty="0"/>
              <a:t>, </a:t>
            </a:r>
            <a:r>
              <a:rPr lang="tr-TR" dirty="0" err="1"/>
              <a:t>particulate</a:t>
            </a:r>
            <a:r>
              <a:rPr lang="tr-TR" dirty="0"/>
              <a:t> </a:t>
            </a:r>
            <a:r>
              <a:rPr lang="tr-TR" dirty="0" err="1"/>
              <a:t>matter</a:t>
            </a:r>
            <a:r>
              <a:rPr lang="tr-TR" dirty="0"/>
              <a:t>, </a:t>
            </a:r>
            <a:r>
              <a:rPr lang="tr-TR" dirty="0" err="1"/>
              <a:t>nitrous</a:t>
            </a:r>
            <a:r>
              <a:rPr lang="tr-TR" dirty="0"/>
              <a:t> </a:t>
            </a:r>
            <a:r>
              <a:rPr lang="tr-TR" dirty="0" err="1"/>
              <a:t>oxide</a:t>
            </a:r>
            <a:r>
              <a:rPr lang="tr-TR" dirty="0"/>
              <a:t>,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monoxide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ozone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evaporate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oceans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among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reasons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spread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.</a:t>
            </a:r>
          </a:p>
          <a:p>
            <a:pPr indent="0">
              <a:buNone/>
            </a:pPr>
            <a:endParaRPr lang="tr-TR" dirty="0"/>
          </a:p>
        </p:txBody>
      </p:sp>
      <p:pic>
        <p:nvPicPr>
          <p:cNvPr id="4098" name="Picture 2" descr="C:\Users\HP\Desktop\buharlaşma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522175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4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Artificial</a:t>
            </a:r>
            <a:r>
              <a:rPr lang="tr-TR" b="1" dirty="0"/>
              <a:t> </a:t>
            </a:r>
            <a:r>
              <a:rPr lang="tr-TR" b="1" dirty="0" err="1"/>
              <a:t>Sources</a:t>
            </a:r>
            <a:r>
              <a:rPr lang="tr-TR" b="1" dirty="0"/>
              <a:t> </a:t>
            </a:r>
            <a:r>
              <a:rPr lang="tr-TR" b="1" dirty="0" err="1"/>
              <a:t>Causing</a:t>
            </a:r>
            <a:r>
              <a:rPr lang="tr-TR" b="1" dirty="0"/>
              <a:t> </a:t>
            </a:r>
            <a:r>
              <a:rPr lang="tr-TR" b="1" dirty="0" err="1"/>
              <a:t>Air</a:t>
            </a:r>
            <a:r>
              <a:rPr lang="tr-TR" b="1" dirty="0"/>
              <a:t> </a:t>
            </a:r>
            <a:r>
              <a:rPr lang="tr-TR" b="1" dirty="0" err="1"/>
              <a:t>Pollution</a:t>
            </a:r>
            <a:r>
              <a:rPr lang="tr-TR" b="1" dirty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tr-TR" sz="2800" dirty="0" err="1" smtClean="0"/>
              <a:t>Unfortunately</a:t>
            </a:r>
            <a:r>
              <a:rPr lang="tr-TR" sz="2800" dirty="0"/>
              <a:t>, </a:t>
            </a:r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cause</a:t>
            </a:r>
            <a:r>
              <a:rPr lang="tr-TR" sz="2800" dirty="0"/>
              <a:t> of </a:t>
            </a:r>
            <a:r>
              <a:rPr lang="tr-TR" sz="2800" dirty="0" err="1"/>
              <a:t>air</a:t>
            </a:r>
            <a:r>
              <a:rPr lang="tr-TR" sz="2800" dirty="0"/>
              <a:t> </a:t>
            </a:r>
            <a:r>
              <a:rPr lang="tr-TR" sz="2800" dirty="0" err="1"/>
              <a:t>pollution</a:t>
            </a:r>
            <a:r>
              <a:rPr lang="tr-TR" sz="2800" dirty="0"/>
              <a:t> </a:t>
            </a:r>
            <a:r>
              <a:rPr lang="tr-TR" sz="2800" dirty="0" err="1"/>
              <a:t>caused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people</a:t>
            </a:r>
            <a:r>
              <a:rPr lang="tr-TR" sz="2800" dirty="0"/>
              <a:t> </a:t>
            </a:r>
            <a:r>
              <a:rPr lang="tr-TR" sz="2800" dirty="0" err="1"/>
              <a:t>willingly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unintentionally</a:t>
            </a:r>
            <a:r>
              <a:rPr lang="tr-TR" sz="2800" dirty="0"/>
              <a:t>. </a:t>
            </a:r>
            <a:r>
              <a:rPr lang="tr-TR" sz="2800" dirty="0" err="1"/>
              <a:t>Artificial</a:t>
            </a:r>
            <a:r>
              <a:rPr lang="tr-TR" sz="2800" dirty="0"/>
              <a:t> </a:t>
            </a:r>
            <a:r>
              <a:rPr lang="tr-TR" sz="2800" dirty="0" err="1"/>
              <a:t>sources</a:t>
            </a:r>
            <a:r>
              <a:rPr lang="tr-TR" sz="2800" dirty="0"/>
              <a:t> </a:t>
            </a:r>
            <a:r>
              <a:rPr lang="tr-TR" sz="2800" dirty="0" err="1"/>
              <a:t>causing</a:t>
            </a:r>
            <a:r>
              <a:rPr lang="tr-TR" sz="2800" dirty="0"/>
              <a:t> </a:t>
            </a:r>
            <a:r>
              <a:rPr lang="tr-TR" sz="2800" dirty="0" err="1"/>
              <a:t>air</a:t>
            </a:r>
            <a:r>
              <a:rPr lang="tr-TR" sz="2800" dirty="0"/>
              <a:t> </a:t>
            </a:r>
            <a:r>
              <a:rPr lang="tr-TR" sz="2800" dirty="0" err="1"/>
              <a:t>pollution</a:t>
            </a:r>
            <a:r>
              <a:rPr lang="tr-TR" sz="2800" dirty="0"/>
              <a:t>; </a:t>
            </a:r>
            <a:r>
              <a:rPr lang="tr-TR" sz="2800" dirty="0" err="1"/>
              <a:t>traffic</a:t>
            </a:r>
            <a:r>
              <a:rPr lang="tr-TR" sz="2800" dirty="0"/>
              <a:t>, </a:t>
            </a:r>
            <a:r>
              <a:rPr lang="tr-TR" sz="2800" dirty="0" err="1"/>
              <a:t>heating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industry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examined</a:t>
            </a:r>
            <a:r>
              <a:rPr lang="tr-TR" sz="2800" dirty="0"/>
              <a:t> in 3 </a:t>
            </a:r>
            <a:r>
              <a:rPr lang="tr-TR" sz="2800" dirty="0" err="1"/>
              <a:t>groups</a:t>
            </a:r>
            <a:r>
              <a:rPr lang="tr-TR" sz="28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631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93440"/>
          </a:xfrm>
        </p:spPr>
        <p:txBody>
          <a:bodyPr>
            <a:noAutofit/>
          </a:bodyPr>
          <a:lstStyle/>
          <a:p>
            <a:r>
              <a:rPr lang="tr-TR" sz="2800" b="1" i="1" dirty="0"/>
              <a:t>1. </a:t>
            </a:r>
            <a:r>
              <a:rPr lang="tr-TR" sz="2800" b="1" i="1" dirty="0" err="1"/>
              <a:t>Traffic-induced</a:t>
            </a:r>
            <a:r>
              <a:rPr lang="tr-TR" sz="2800" b="1" i="1" dirty="0"/>
              <a:t> </a:t>
            </a:r>
            <a:r>
              <a:rPr lang="tr-TR" sz="2800" b="1" i="1" dirty="0" err="1"/>
              <a:t>air</a:t>
            </a:r>
            <a:r>
              <a:rPr lang="tr-TR" sz="2800" b="1" i="1" dirty="0"/>
              <a:t> </a:t>
            </a:r>
            <a:r>
              <a:rPr lang="tr-TR" sz="2800" b="1" i="1" dirty="0" err="1" smtClean="0"/>
              <a:t>pollution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pollution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transport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private</a:t>
            </a:r>
            <a:r>
              <a:rPr lang="tr-TR" dirty="0"/>
              <a:t> </a:t>
            </a:r>
            <a:r>
              <a:rPr lang="tr-TR" dirty="0" err="1"/>
              <a:t>vehicles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lives</a:t>
            </a:r>
            <a:r>
              <a:rPr lang="tr-TR" dirty="0"/>
              <a:t> </a:t>
            </a:r>
            <a:r>
              <a:rPr lang="tr-TR" dirty="0" err="1"/>
              <a:t>easier</a:t>
            </a:r>
            <a:r>
              <a:rPr lang="tr-TR" dirty="0"/>
              <a:t> is </a:t>
            </a:r>
            <a:r>
              <a:rPr lang="tr-TR" dirty="0" err="1"/>
              <a:t>undisputed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reasons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polluting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gases</a:t>
            </a:r>
            <a:r>
              <a:rPr lang="tr-TR" dirty="0"/>
              <a:t> </a:t>
            </a:r>
            <a:r>
              <a:rPr lang="tr-TR" dirty="0" err="1"/>
              <a:t>emitted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exhaust</a:t>
            </a:r>
            <a:r>
              <a:rPr lang="tr-TR" dirty="0"/>
              <a:t> </a:t>
            </a:r>
            <a:r>
              <a:rPr lang="tr-TR" dirty="0" err="1"/>
              <a:t>pipe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fuel</a:t>
            </a:r>
            <a:r>
              <a:rPr lang="tr-TR" dirty="0"/>
              <a:t> tank,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carburetor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brake</a:t>
            </a:r>
            <a:r>
              <a:rPr lang="tr-TR" dirty="0"/>
              <a:t> </a:t>
            </a:r>
            <a:r>
              <a:rPr lang="tr-TR" dirty="0" err="1"/>
              <a:t>pads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tires</a:t>
            </a:r>
            <a:r>
              <a:rPr lang="tr-TR" dirty="0"/>
              <a:t>.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statistics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TURKSTAT;</a:t>
            </a:r>
          </a:p>
          <a:p>
            <a:r>
              <a:rPr lang="tr-TR" dirty="0"/>
              <a:t>- Total </a:t>
            </a:r>
            <a:r>
              <a:rPr lang="tr-TR" dirty="0" err="1"/>
              <a:t>number</a:t>
            </a:r>
            <a:r>
              <a:rPr lang="tr-TR" dirty="0"/>
              <a:t> of motor </a:t>
            </a:r>
            <a:r>
              <a:rPr lang="tr-TR" dirty="0" err="1"/>
              <a:t>vehicles</a:t>
            </a:r>
            <a:r>
              <a:rPr lang="tr-TR" dirty="0"/>
              <a:t> in Ankara </a:t>
            </a:r>
            <a:r>
              <a:rPr lang="tr-TR" dirty="0" err="1"/>
              <a:t>was</a:t>
            </a:r>
            <a:r>
              <a:rPr lang="tr-TR" dirty="0"/>
              <a:t> 1,777,756. 1.297.145 of </a:t>
            </a:r>
            <a:r>
              <a:rPr lang="tr-TR" dirty="0" err="1"/>
              <a:t>this</a:t>
            </a:r>
            <a:r>
              <a:rPr lang="tr-TR" dirty="0"/>
              <a:t> car</a:t>
            </a:r>
          </a:p>
          <a:p>
            <a:r>
              <a:rPr lang="tr-TR" dirty="0"/>
              <a:t>- </a:t>
            </a:r>
            <a:r>
              <a:rPr lang="tr-TR" dirty="0" err="1"/>
              <a:t>Number</a:t>
            </a:r>
            <a:r>
              <a:rPr lang="tr-TR" dirty="0"/>
              <a:t> of motor </a:t>
            </a:r>
            <a:r>
              <a:rPr lang="tr-TR" dirty="0" err="1"/>
              <a:t>vehicles</a:t>
            </a:r>
            <a:r>
              <a:rPr lang="tr-TR" dirty="0"/>
              <a:t> in </a:t>
            </a:r>
            <a:r>
              <a:rPr lang="tr-TR" dirty="0" err="1"/>
              <a:t>Istanbul</a:t>
            </a:r>
            <a:r>
              <a:rPr lang="tr-TR" dirty="0"/>
              <a:t> total 3.845.349. 2.644.411 of </a:t>
            </a:r>
            <a:r>
              <a:rPr lang="tr-TR" dirty="0" err="1"/>
              <a:t>these</a:t>
            </a:r>
            <a:r>
              <a:rPr lang="tr-TR" dirty="0"/>
              <a:t> car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314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r-TR" b="1" i="1" dirty="0"/>
              <a:t>1. </a:t>
            </a:r>
            <a:r>
              <a:rPr lang="tr-TR" b="1" i="1" dirty="0" err="1"/>
              <a:t>Traffic-induced</a:t>
            </a:r>
            <a:r>
              <a:rPr lang="tr-TR" b="1" i="1" dirty="0"/>
              <a:t> </a:t>
            </a:r>
            <a:r>
              <a:rPr lang="tr-TR" b="1" i="1" dirty="0" err="1"/>
              <a:t>air</a:t>
            </a:r>
            <a:r>
              <a:rPr lang="tr-TR" b="1" i="1" dirty="0"/>
              <a:t> </a:t>
            </a:r>
            <a:r>
              <a:rPr lang="tr-TR" b="1" i="1" dirty="0" err="1"/>
              <a:t>pollution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- Total </a:t>
            </a:r>
            <a:r>
              <a:rPr lang="tr-TR" dirty="0" err="1"/>
              <a:t>number</a:t>
            </a:r>
            <a:r>
              <a:rPr lang="tr-TR" dirty="0"/>
              <a:t> of motor </a:t>
            </a:r>
            <a:r>
              <a:rPr lang="tr-TR" dirty="0" err="1"/>
              <a:t>vehicles</a:t>
            </a:r>
            <a:r>
              <a:rPr lang="tr-TR" dirty="0"/>
              <a:t> in </a:t>
            </a:r>
            <a:r>
              <a:rPr lang="tr-TR" dirty="0" err="1"/>
              <a:t>Izmir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1,276,347.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reported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694.464 </a:t>
            </a:r>
            <a:r>
              <a:rPr lang="tr-TR" dirty="0" err="1"/>
              <a:t>cars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.</a:t>
            </a:r>
          </a:p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look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individuals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school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vehicle</a:t>
            </a:r>
            <a:r>
              <a:rPr lang="tr-TR" dirty="0"/>
              <a:t> </a:t>
            </a:r>
            <a:r>
              <a:rPr lang="tr-TR" dirty="0" err="1"/>
              <a:t>every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, </a:t>
            </a:r>
            <a:r>
              <a:rPr lang="tr-TR" dirty="0" err="1"/>
              <a:t>air</a:t>
            </a:r>
            <a:r>
              <a:rPr lang="tr-TR" dirty="0"/>
              <a:t> </a:t>
            </a:r>
            <a:r>
              <a:rPr lang="tr-TR" dirty="0" err="1"/>
              <a:t>pollution</a:t>
            </a:r>
            <a:r>
              <a:rPr lang="tr-TR" dirty="0"/>
              <a:t> </a:t>
            </a:r>
            <a:r>
              <a:rPr lang="tr-TR" dirty="0" err="1"/>
              <a:t>seems</a:t>
            </a:r>
            <a:r>
              <a:rPr lang="tr-TR" dirty="0"/>
              <a:t> </a:t>
            </a:r>
            <a:r>
              <a:rPr lang="tr-TR" dirty="0" err="1"/>
              <a:t>inevitable</a:t>
            </a:r>
            <a:r>
              <a:rPr lang="tr-TR" dirty="0"/>
              <a:t>. </a:t>
            </a:r>
            <a:r>
              <a:rPr lang="tr-TR" dirty="0" err="1"/>
              <a:t>Inhalation</a:t>
            </a:r>
            <a:r>
              <a:rPr lang="tr-TR" dirty="0"/>
              <a:t> of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monoxide</a:t>
            </a:r>
            <a:r>
              <a:rPr lang="tr-TR" dirty="0"/>
              <a:t>, </a:t>
            </a:r>
            <a:r>
              <a:rPr lang="tr-TR" dirty="0" err="1"/>
              <a:t>hydrocarbons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nitrous</a:t>
            </a:r>
            <a:r>
              <a:rPr lang="tr-TR" dirty="0"/>
              <a:t> </a:t>
            </a:r>
            <a:r>
              <a:rPr lang="tr-TR" dirty="0" err="1"/>
              <a:t>oxide</a:t>
            </a:r>
            <a:r>
              <a:rPr lang="tr-TR" dirty="0"/>
              <a:t> </a:t>
            </a:r>
            <a:r>
              <a:rPr lang="tr-TR" dirty="0" err="1"/>
              <a:t>gases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exhaust</a:t>
            </a:r>
            <a:r>
              <a:rPr lang="tr-TR" dirty="0"/>
              <a:t> </a:t>
            </a:r>
            <a:r>
              <a:rPr lang="tr-TR" dirty="0" err="1"/>
              <a:t>pipes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cars</a:t>
            </a:r>
            <a:r>
              <a:rPr lang="tr-TR" dirty="0"/>
              <a:t> has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death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009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250620181102068712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5724"/>
            <a:ext cx="6673676" cy="40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27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488</Words>
  <Application>Microsoft Office PowerPoint</Application>
  <PresentationFormat>Ekran Gösterisi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Moda Tasarımı</vt:lpstr>
      <vt:lpstr>AIR POLLUTION FACTORS</vt:lpstr>
      <vt:lpstr>Natural Sources Causing Air Pollution:</vt:lpstr>
      <vt:lpstr>1.Volcanic eruptions</vt:lpstr>
      <vt:lpstr>2. Forest fires</vt:lpstr>
      <vt:lpstr>3. Evaporation</vt:lpstr>
      <vt:lpstr>Artificial Sources Causing Air Pollution:</vt:lpstr>
      <vt:lpstr>1. Traffic-induced air pollution</vt:lpstr>
      <vt:lpstr>1. Traffic-induced air pollution</vt:lpstr>
      <vt:lpstr>Slayt 9</vt:lpstr>
      <vt:lpstr>2. Heating-induced air pollution</vt:lpstr>
      <vt:lpstr>Slayt 11</vt:lpstr>
      <vt:lpstr>3. Air pollution from industry</vt:lpstr>
      <vt:lpstr>Slayt 13</vt:lpstr>
      <vt:lpstr>4. Thermal power plants</vt:lpstr>
      <vt:lpstr>Slayt 15</vt:lpstr>
      <vt:lpstr>NATURAL AGENTS</vt:lpstr>
      <vt:lpstr>ARTİFİCİAL AGENTS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AİR POLLUTİON FACTORS</dc:title>
  <dc:creator>HP</dc:creator>
  <cp:lastModifiedBy>Windows Kullanıcısı</cp:lastModifiedBy>
  <cp:revision>8</cp:revision>
  <dcterms:created xsi:type="dcterms:W3CDTF">2019-02-10T16:27:54Z</dcterms:created>
  <dcterms:modified xsi:type="dcterms:W3CDTF">2019-02-11T11:08:37Z</dcterms:modified>
</cp:coreProperties>
</file>