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5" d="100"/>
          <a:sy n="85" d="100"/>
        </p:scale>
        <p:origin x="-10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28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33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56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5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51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73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38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67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7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73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62C2BC0-572C-487D-BB2C-7A05C0DECD8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8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C2BC0-572C-487D-BB2C-7A05C0DECD8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28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89DFD0-2A84-44E7-BA35-B4C48DF432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DEVIZE</a:t>
            </a:r>
            <a:r>
              <a:rPr lang="en-US" dirty="0" smtClean="0"/>
              <a:t>/ </a:t>
            </a:r>
            <a:r>
              <a:rPr lang="hr-HR" dirty="0" smtClean="0"/>
              <a:t>VALUTA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10C2CE2-A900-4E76-AD54-1E7608B608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77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209FCD-2CFE-476C-91E4-7C997B220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JAČANJE/SLABLJENJE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BDFF50-CD44-41E3-8727-7D5EF5ED1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Promjena</a:t>
            </a:r>
            <a:r>
              <a:rPr lang="en-US" dirty="0"/>
              <a:t> </a:t>
            </a:r>
            <a:r>
              <a:rPr lang="en-US" dirty="0" err="1"/>
              <a:t>tečaja</a:t>
            </a:r>
            <a:r>
              <a:rPr lang="en-US" dirty="0"/>
              <a:t> </a:t>
            </a:r>
            <a:r>
              <a:rPr lang="en-US" dirty="0" err="1"/>
              <a:t>mjeri</a:t>
            </a:r>
            <a:r>
              <a:rPr lang="en-US" dirty="0"/>
              <a:t> se u </a:t>
            </a:r>
            <a:r>
              <a:rPr lang="en-US" dirty="0" err="1"/>
              <a:t>valutnim</a:t>
            </a:r>
            <a:r>
              <a:rPr lang="en-US" dirty="0"/>
              <a:t> </a:t>
            </a:r>
            <a:r>
              <a:rPr lang="en-US" dirty="0" err="1"/>
              <a:t>bodovima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postocima</a:t>
            </a:r>
            <a:r>
              <a:rPr lang="en-US" dirty="0"/>
              <a:t>.</a:t>
            </a:r>
          </a:p>
          <a:p>
            <a:r>
              <a:rPr lang="en-US" dirty="0" err="1"/>
              <a:t>Valuta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točka</a:t>
            </a:r>
            <a:r>
              <a:rPr lang="en-US" dirty="0"/>
              <a:t>: I u </a:t>
            </a:r>
            <a:r>
              <a:rPr lang="en-US" dirty="0" err="1"/>
              <a:t>slučaju</a:t>
            </a:r>
            <a:r>
              <a:rPr lang="en-US" dirty="0"/>
              <a:t> 1 </a:t>
            </a:r>
            <a:r>
              <a:rPr lang="en-US" dirty="0" err="1"/>
              <a:t>jedinice</a:t>
            </a:r>
            <a:r>
              <a:rPr lang="en-US" dirty="0"/>
              <a:t> </a:t>
            </a:r>
            <a:r>
              <a:rPr lang="en-US" dirty="0" err="1"/>
              <a:t>navedene</a:t>
            </a:r>
            <a:r>
              <a:rPr lang="en-US" dirty="0"/>
              <a:t> </a:t>
            </a:r>
            <a:r>
              <a:rPr lang="en-US" dirty="0" err="1"/>
              <a:t>valute</a:t>
            </a:r>
            <a:r>
              <a:rPr lang="en-US" dirty="0"/>
              <a:t>, </a:t>
            </a:r>
            <a:r>
              <a:rPr lang="en-US" dirty="0" err="1"/>
              <a:t>četvrta</a:t>
            </a:r>
            <a:r>
              <a:rPr lang="en-US" dirty="0"/>
              <a:t> </a:t>
            </a:r>
            <a:r>
              <a:rPr lang="en-US" dirty="0" err="1"/>
              <a:t>decimalna</a:t>
            </a:r>
            <a:r>
              <a:rPr lang="en-US" dirty="0"/>
              <a:t> </a:t>
            </a:r>
            <a:r>
              <a:rPr lang="en-US" dirty="0" err="1"/>
              <a:t>točka</a:t>
            </a:r>
            <a:r>
              <a:rPr lang="en-US" dirty="0"/>
              <a:t>, u </a:t>
            </a:r>
            <a:r>
              <a:rPr lang="en-US" dirty="0" err="1"/>
              <a:t>slučaju</a:t>
            </a:r>
            <a:r>
              <a:rPr lang="en-US" dirty="0"/>
              <a:t> 100 </a:t>
            </a:r>
            <a:r>
              <a:rPr lang="en-US" dirty="0" err="1"/>
              <a:t>jedinica</a:t>
            </a:r>
            <a:r>
              <a:rPr lang="en-US" dirty="0"/>
              <a:t>,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decimalna</a:t>
            </a:r>
            <a:r>
              <a:rPr lang="en-US" dirty="0"/>
              <a:t> </a:t>
            </a:r>
            <a:r>
              <a:rPr lang="en-US" dirty="0" err="1"/>
              <a:t>točka</a:t>
            </a:r>
            <a:r>
              <a:rPr lang="en-US" dirty="0"/>
              <a:t> -&gt;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 smtClean="0"/>
              <a:t>točka</a:t>
            </a:r>
            <a:endParaRPr lang="en-US" dirty="0"/>
          </a:p>
          <a:p>
            <a:endParaRPr lang="en-US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B8403BD3-5B27-40B1-A075-036540EB8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975851"/>
              </p:ext>
            </p:extLst>
          </p:nvPr>
        </p:nvGraphicFramePr>
        <p:xfrm>
          <a:off x="1755163" y="4024929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4028474144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4226526757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1198406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Promjene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tečaja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Jačanje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Slabljenje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9966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Domaći tečaj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Minus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Plus (+)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018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Strani tečaj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Plus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Minus (-)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2431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249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E9D1B1-C136-498B-B6A4-2123B94E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Eurozone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711EEC-25C2-44A3-9A89-60BA9260A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/>
              <a:t>Jedan od ciljeva Mađarske je ulazak u eurozonu, ali ona ima puno strogih i unaprijed određenih zahtjeva: Gubitak proračuna mora biti manji od 3% bruto prihoda</a:t>
            </a:r>
          </a:p>
          <a:p>
            <a:r>
              <a:rPr lang="vi-VN" dirty="0"/>
              <a:t>Državni dug mora biti niži od 60% bruto vrijednosti svih proizvoda</a:t>
            </a:r>
          </a:p>
          <a:p>
            <a:r>
              <a:rPr lang="vi-VN" dirty="0"/>
              <a:t>Inflacija u zemlji može premašiti samo tri države članice s najnižom stopom inflacije za 1,5%.</a:t>
            </a:r>
          </a:p>
          <a:p>
            <a:r>
              <a:rPr lang="vi-VN" dirty="0"/>
              <a:t>Dugoročne kamate mogu premašiti samo 3 države članice s najnižom kamatnom stopom za 2%</a:t>
            </a:r>
          </a:p>
          <a:p>
            <a:r>
              <a:rPr lang="vi-VN"/>
              <a:t>Tečaj domaće valute treba držati između linija fluktuacije koje utvrđuje Europski monetarni sustav dvije godine bez ozbiljnih slučajeva monetarne napetosti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6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C9362F-6AB8-4D9D-BD2B-2DD68D87F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DEFINICIJE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6DBDE7-B5BA-43F7-9932-C3F84C3BD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b="1" dirty="0"/>
              <a:t>Valuta: sustav novca koji se općenito koristi u određenoj zemlji. Obrasci: gotovina (računi, kovanice)</a:t>
            </a:r>
          </a:p>
          <a:p>
            <a:r>
              <a:rPr lang="vi-VN" b="1" dirty="0"/>
              <a:t>Račun u stranoj valuti: devizni račun je bankovni račun u valuti druge države (npr. Račun u dolaru u Velikoj Britaniji). Obrasci: Bankovni računi</a:t>
            </a:r>
          </a:p>
          <a:p>
            <a:r>
              <a:rPr lang="vi-VN" b="1" dirty="0"/>
              <a:t>Tečaj: vrijednost jedne valute </a:t>
            </a:r>
            <a:r>
              <a:rPr lang="hr-HR" b="1" dirty="0" smtClean="0"/>
              <a:t>prilikom </a:t>
            </a:r>
            <a:r>
              <a:rPr lang="vi-VN" b="1" dirty="0" smtClean="0"/>
              <a:t>pretvaranja </a:t>
            </a:r>
            <a:r>
              <a:rPr lang="vi-VN" b="1" dirty="0"/>
              <a:t>u drugu.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45492F-E73D-4603-AEAB-C6DEBF211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GDJE GA KORISTIMO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D6E453-6B53-4F86-B452-0CDE82380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Svaka država ima svoju jedinstvenu valutu koju lokalno stanovništvo može koristiti unutar granica nacije, ali uz dogovor različitih država jedna valuta može biti službena u tim zemljama.</a:t>
            </a:r>
          </a:p>
          <a:p>
            <a:r>
              <a:rPr lang="vi-VN" dirty="0"/>
              <a:t>Usred trgovanja putem zemlje, sve većih stopa proizvodnje i drugih ekonomskih procesa pojavila se ideja o razmjeni valuta. Bitna razlika između deviznih i deviznih računa je samo formalna.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6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C8B949-8BEA-480E-B183-905F553DB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Tumačenje i grupiranje tečaja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5E9508-5D2D-46F3-ABE6-70E0735B3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b="1" dirty="0"/>
              <a:t>Kao sredstvo plaćanja:</a:t>
            </a:r>
          </a:p>
          <a:p>
            <a:r>
              <a:rPr lang="vi-VN" b="1" dirty="0"/>
              <a:t>Tečaj valute: vrijednost valute jedne zemlje u odnosu na valutu druge zemlje.</a:t>
            </a:r>
          </a:p>
          <a:p>
            <a:pPr marL="0" indent="0">
              <a:buNone/>
            </a:pPr>
            <a:r>
              <a:rPr lang="vi-VN" b="1" dirty="0"/>
              <a:t>Devizni </a:t>
            </a:r>
            <a:r>
              <a:rPr lang="hr-HR" b="1" dirty="0" smtClean="0"/>
              <a:t>tečaj</a:t>
            </a:r>
            <a:r>
              <a:rPr lang="vi-VN" b="1" dirty="0" smtClean="0"/>
              <a:t>: </a:t>
            </a:r>
            <a:r>
              <a:rPr lang="vi-VN" b="1" dirty="0"/>
              <a:t>cijena domaće valute izražena u drugoj valuti.</a:t>
            </a:r>
          </a:p>
          <a:p>
            <a:pPr marL="0" indent="0">
              <a:buNone/>
            </a:pPr>
            <a:r>
              <a:rPr lang="vi-VN" b="1" dirty="0"/>
              <a:t>Kao sredstvo transakcije:</a:t>
            </a:r>
          </a:p>
          <a:p>
            <a:r>
              <a:rPr lang="vi-VN" b="1" dirty="0"/>
              <a:t>Kupac: Kupac je voljan kupiti stranu valutu po unaprijed utvrđenoj cijeni.</a:t>
            </a:r>
          </a:p>
          <a:p>
            <a:r>
              <a:rPr lang="vi-VN" b="1" dirty="0"/>
              <a:t>Prodavač: Prodavatelj je voljan prodati stranu valutu po unaprijed utvrđenoj cijeni.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77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729770-B136-48B6-9927-349D77509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Pretvorba</a:t>
            </a:r>
            <a:r>
              <a:rPr lang="en-US" dirty="0"/>
              <a:t> </a:t>
            </a:r>
            <a:r>
              <a:rPr lang="en-US" dirty="0" err="1"/>
              <a:t>valuta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255E63-92C8-4BDB-9BA4-E6B21AA48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/>
              <a:t>Pretvorba jedne valute u </a:t>
            </a:r>
            <a:r>
              <a:rPr lang="vi-VN" dirty="0" smtClean="0"/>
              <a:t>drugu</a:t>
            </a:r>
            <a:r>
              <a:rPr lang="hr-HR" dirty="0" smtClean="0"/>
              <a:t>.</a:t>
            </a:r>
          </a:p>
          <a:p>
            <a:r>
              <a:rPr lang="vi-VN" dirty="0" smtClean="0"/>
              <a:t>U </a:t>
            </a:r>
            <a:r>
              <a:rPr lang="vi-VN" dirty="0"/>
              <a:t>većini se slučajeva događa jer se vrste valuta između dviju strana razlikuju. Može se dogoditi između banaka i pojedinaca, obično zbog prijenosa novca između zemalja, ili u međunarodnoj banci ako ima više bankovnih računa u različitim valutama.</a:t>
            </a:r>
          </a:p>
          <a:p>
            <a:r>
              <a:rPr lang="vi-VN" dirty="0"/>
              <a:t>Konvertibilnost: Jedno od svojstava valute je to što se može zamijeniti u drugu vrstu.</a:t>
            </a:r>
          </a:p>
          <a:p>
            <a:r>
              <a:rPr lang="vi-VN" dirty="0" smtClean="0"/>
              <a:t>Monetarne </a:t>
            </a:r>
            <a:r>
              <a:rPr lang="vi-VN" dirty="0"/>
              <a:t>rezerve</a:t>
            </a:r>
          </a:p>
          <a:p>
            <a:r>
              <a:rPr lang="vi-VN" dirty="0"/>
              <a:t>Liberalna ekonomska politika</a:t>
            </a:r>
          </a:p>
          <a:p>
            <a:r>
              <a:rPr lang="vi-VN" dirty="0"/>
              <a:t>Ekonomija tržišta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7948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930133-F18F-4C5A-9F14-624D2FE3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B72C69-E585-4DC0-8752-C51A985FA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err="1"/>
              <a:t>Razine</a:t>
            </a:r>
            <a:r>
              <a:rPr lang="en-US" u="sng" dirty="0"/>
              <a:t> </a:t>
            </a:r>
            <a:r>
              <a:rPr lang="en-US" u="sng" dirty="0" err="1"/>
              <a:t>središnjih</a:t>
            </a:r>
            <a:r>
              <a:rPr lang="en-US" u="sng" dirty="0"/>
              <a:t> </a:t>
            </a:r>
            <a:r>
              <a:rPr lang="en-US" u="sng" dirty="0" err="1"/>
              <a:t>banaka</a:t>
            </a:r>
            <a:r>
              <a:rPr lang="en-US" u="sng" dirty="0"/>
              <a:t>: </a:t>
            </a:r>
            <a:r>
              <a:rPr lang="en-US" u="sng" dirty="0" err="1"/>
              <a:t>Razmjena</a:t>
            </a:r>
            <a:r>
              <a:rPr lang="en-US" u="sng" dirty="0"/>
              <a:t> je </a:t>
            </a:r>
            <a:r>
              <a:rPr lang="en-US" u="sng" dirty="0" err="1"/>
              <a:t>dopuštena</a:t>
            </a:r>
            <a:r>
              <a:rPr lang="en-US" u="sng" dirty="0"/>
              <a:t> </a:t>
            </a:r>
            <a:r>
              <a:rPr lang="en-US" u="sng" dirty="0" err="1"/>
              <a:t>samo</a:t>
            </a:r>
            <a:r>
              <a:rPr lang="en-US" u="sng" dirty="0"/>
              <a:t> </a:t>
            </a:r>
            <a:r>
              <a:rPr lang="en-US" u="sng" dirty="0" err="1"/>
              <a:t>središnjoj</a:t>
            </a:r>
            <a:r>
              <a:rPr lang="en-US" u="sng" dirty="0"/>
              <a:t> </a:t>
            </a:r>
            <a:r>
              <a:rPr lang="en-US" u="sng" dirty="0" err="1"/>
              <a:t>banci</a:t>
            </a:r>
            <a:endParaRPr lang="en-US" u="sng" dirty="0"/>
          </a:p>
          <a:p>
            <a:r>
              <a:rPr lang="en-US" u="sng" dirty="0" err="1"/>
              <a:t>Vanjska</a:t>
            </a:r>
            <a:r>
              <a:rPr lang="en-US" u="sng" dirty="0"/>
              <a:t> </a:t>
            </a:r>
            <a:r>
              <a:rPr lang="en-US" u="sng" dirty="0" err="1"/>
              <a:t>konvertibilnost</a:t>
            </a:r>
            <a:r>
              <a:rPr lang="en-US" u="sng" dirty="0"/>
              <a:t>: </a:t>
            </a:r>
            <a:r>
              <a:rPr lang="en-US" u="sng" dirty="0" err="1"/>
              <a:t>razmjena</a:t>
            </a:r>
            <a:r>
              <a:rPr lang="en-US" u="sng" dirty="0"/>
              <a:t> je </a:t>
            </a:r>
            <a:r>
              <a:rPr lang="en-US" u="sng" dirty="0" err="1"/>
              <a:t>dopuštena</a:t>
            </a:r>
            <a:r>
              <a:rPr lang="en-US" u="sng" dirty="0"/>
              <a:t> </a:t>
            </a:r>
            <a:r>
              <a:rPr lang="en-US" u="sng" dirty="0" err="1"/>
              <a:t>samo</a:t>
            </a:r>
            <a:r>
              <a:rPr lang="en-US" u="sng" dirty="0"/>
              <a:t> </a:t>
            </a:r>
            <a:r>
              <a:rPr lang="en-US" u="sng" dirty="0" err="1"/>
              <a:t>za</a:t>
            </a:r>
            <a:r>
              <a:rPr lang="en-US" u="sng" dirty="0"/>
              <a:t> </a:t>
            </a:r>
            <a:r>
              <a:rPr lang="en-US" u="sng" dirty="0" err="1"/>
              <a:t>korisnike</a:t>
            </a:r>
            <a:r>
              <a:rPr lang="en-US" u="sng" dirty="0"/>
              <a:t> </a:t>
            </a:r>
            <a:r>
              <a:rPr lang="en-US" u="sng" dirty="0" err="1"/>
              <a:t>stranih</a:t>
            </a:r>
            <a:r>
              <a:rPr lang="en-US" u="sng" dirty="0"/>
              <a:t> </a:t>
            </a:r>
            <a:r>
              <a:rPr lang="en-US" u="sng" dirty="0" err="1"/>
              <a:t>valuta</a:t>
            </a:r>
            <a:endParaRPr lang="en-US" u="sng" dirty="0"/>
          </a:p>
          <a:p>
            <a:r>
              <a:rPr lang="en-US" u="sng" dirty="0" err="1"/>
              <a:t>Unutarnja</a:t>
            </a:r>
            <a:r>
              <a:rPr lang="en-US" u="sng" dirty="0"/>
              <a:t> </a:t>
            </a:r>
            <a:r>
              <a:rPr lang="en-US" u="sng" dirty="0" err="1"/>
              <a:t>konvertibilnost</a:t>
            </a:r>
            <a:r>
              <a:rPr lang="en-US" u="sng" dirty="0"/>
              <a:t>: </a:t>
            </a:r>
            <a:r>
              <a:rPr lang="en-US" u="sng" dirty="0" err="1"/>
              <a:t>razmjena</a:t>
            </a:r>
            <a:r>
              <a:rPr lang="en-US" u="sng" dirty="0"/>
              <a:t> je </a:t>
            </a:r>
            <a:r>
              <a:rPr lang="en-US" u="sng" dirty="0" err="1"/>
              <a:t>dopuštena</a:t>
            </a:r>
            <a:r>
              <a:rPr lang="en-US" u="sng" dirty="0"/>
              <a:t> </a:t>
            </a:r>
            <a:r>
              <a:rPr lang="en-US" u="sng" dirty="0" err="1"/>
              <a:t>samo</a:t>
            </a:r>
            <a:r>
              <a:rPr lang="en-US" u="sng" dirty="0"/>
              <a:t> </a:t>
            </a:r>
            <a:r>
              <a:rPr lang="en-US" u="sng" dirty="0" err="1"/>
              <a:t>lokalnom</a:t>
            </a:r>
            <a:r>
              <a:rPr lang="en-US" u="sng" dirty="0"/>
              <a:t> </a:t>
            </a:r>
            <a:r>
              <a:rPr lang="en-US" u="sng" dirty="0" err="1"/>
              <a:t>stanovništvu</a:t>
            </a:r>
            <a:endParaRPr lang="en-US" u="sng" dirty="0"/>
          </a:p>
          <a:p>
            <a:r>
              <a:rPr lang="en-US" u="sng" dirty="0"/>
              <a:t>De facto: </a:t>
            </a:r>
            <a:r>
              <a:rPr lang="en-US" u="sng" dirty="0" err="1"/>
              <a:t>Za</a:t>
            </a:r>
            <a:r>
              <a:rPr lang="en-US" u="sng" dirty="0"/>
              <a:t> </a:t>
            </a:r>
            <a:r>
              <a:rPr lang="en-US" u="sng" dirty="0" err="1"/>
              <a:t>razmjenu</a:t>
            </a:r>
            <a:r>
              <a:rPr lang="en-US" u="sng" dirty="0"/>
              <a:t> </a:t>
            </a:r>
            <a:r>
              <a:rPr lang="en-US" u="sng" dirty="0" err="1"/>
              <a:t>vam</a:t>
            </a:r>
            <a:r>
              <a:rPr lang="en-US" u="sng" dirty="0"/>
              <a:t> je </a:t>
            </a:r>
            <a:r>
              <a:rPr lang="en-US" u="sng" dirty="0" err="1"/>
              <a:t>potrebno</a:t>
            </a:r>
            <a:r>
              <a:rPr lang="en-US" u="sng" dirty="0"/>
              <a:t> </a:t>
            </a:r>
            <a:r>
              <a:rPr lang="en-US" u="sng" dirty="0" err="1"/>
              <a:t>dopuštenje</a:t>
            </a:r>
            <a:r>
              <a:rPr lang="en-US" u="sng" dirty="0"/>
              <a:t>, </a:t>
            </a:r>
            <a:r>
              <a:rPr lang="en-US" u="sng" dirty="0" err="1"/>
              <a:t>ali</a:t>
            </a:r>
            <a:r>
              <a:rPr lang="en-US" u="sng" dirty="0"/>
              <a:t> </a:t>
            </a:r>
            <a:r>
              <a:rPr lang="en-US" u="sng" dirty="0" err="1"/>
              <a:t>oni</a:t>
            </a:r>
            <a:r>
              <a:rPr lang="en-US" u="sng" dirty="0"/>
              <a:t> to </a:t>
            </a:r>
            <a:r>
              <a:rPr lang="en-US" u="sng" dirty="0" err="1"/>
              <a:t>daju</a:t>
            </a:r>
            <a:r>
              <a:rPr lang="en-US" u="sng" dirty="0"/>
              <a:t> </a:t>
            </a:r>
            <a:r>
              <a:rPr lang="en-US" u="sng" dirty="0" err="1"/>
              <a:t>bez</a:t>
            </a:r>
            <a:r>
              <a:rPr lang="en-US" u="sng" dirty="0"/>
              <a:t> </a:t>
            </a:r>
            <a:r>
              <a:rPr lang="en-US" u="sng" dirty="0" err="1"/>
              <a:t>ikakvih</a:t>
            </a:r>
            <a:r>
              <a:rPr lang="en-US" u="sng" dirty="0"/>
              <a:t> </a:t>
            </a:r>
            <a:r>
              <a:rPr lang="en-US" u="sng" dirty="0" err="1"/>
              <a:t>zahtjeva</a:t>
            </a:r>
            <a:endParaRPr lang="en-US" u="sng" dirty="0"/>
          </a:p>
          <a:p>
            <a:r>
              <a:rPr lang="en-US" u="sng" dirty="0"/>
              <a:t>De jure: </a:t>
            </a:r>
            <a:r>
              <a:rPr lang="en-US" u="sng" dirty="0" err="1"/>
              <a:t>Dozvola</a:t>
            </a:r>
            <a:r>
              <a:rPr lang="en-US" u="sng" dirty="0"/>
              <a:t> </a:t>
            </a:r>
            <a:r>
              <a:rPr lang="en-US" u="sng" dirty="0" err="1"/>
              <a:t>nije</a:t>
            </a:r>
            <a:r>
              <a:rPr lang="en-US" u="sng" dirty="0"/>
              <a:t> </a:t>
            </a:r>
            <a:r>
              <a:rPr lang="en-US" u="sng" dirty="0" err="1"/>
              <a:t>potrebna</a:t>
            </a:r>
            <a:r>
              <a:rPr lang="en-US" u="sng" dirty="0"/>
              <a:t>, </a:t>
            </a:r>
            <a:r>
              <a:rPr lang="en-US" u="sng" dirty="0" err="1"/>
              <a:t>može</a:t>
            </a:r>
            <a:r>
              <a:rPr lang="en-US" u="sng" dirty="0"/>
              <a:t> je </a:t>
            </a:r>
            <a:r>
              <a:rPr lang="en-US" u="sng" dirty="0" err="1"/>
              <a:t>razmijeniti</a:t>
            </a:r>
            <a:r>
              <a:rPr lang="en-US" u="sng" dirty="0"/>
              <a:t> </a:t>
            </a:r>
            <a:r>
              <a:rPr lang="en-US" u="sng" dirty="0" err="1"/>
              <a:t>bilo</a:t>
            </a:r>
            <a:r>
              <a:rPr lang="en-US" u="sng" dirty="0"/>
              <a:t> </a:t>
            </a:r>
            <a:r>
              <a:rPr lang="en-US" u="sng" dirty="0" err="1"/>
              <a:t>tko</a:t>
            </a:r>
            <a:endParaRPr lang="en-US" u="sng" dirty="0"/>
          </a:p>
          <a:p>
            <a:r>
              <a:rPr lang="en-US" u="sng" dirty="0" err="1"/>
              <a:t>Ograničena</a:t>
            </a:r>
            <a:r>
              <a:rPr lang="en-US" u="sng" dirty="0"/>
              <a:t> </a:t>
            </a:r>
            <a:r>
              <a:rPr lang="en-US" u="sng" dirty="0" err="1"/>
              <a:t>konvertibilnost</a:t>
            </a:r>
            <a:r>
              <a:rPr lang="en-US" u="sng" dirty="0"/>
              <a:t>: </a:t>
            </a:r>
            <a:r>
              <a:rPr lang="en-US" u="sng" dirty="0" err="1"/>
              <a:t>širi</a:t>
            </a:r>
            <a:r>
              <a:rPr lang="en-US" u="sng" dirty="0"/>
              <a:t> se </a:t>
            </a:r>
            <a:r>
              <a:rPr lang="en-US" u="sng" dirty="0" err="1"/>
              <a:t>samo</a:t>
            </a:r>
            <a:r>
              <a:rPr lang="en-US" u="sng" dirty="0"/>
              <a:t> </a:t>
            </a:r>
            <a:r>
              <a:rPr lang="en-US" u="sng" dirty="0" err="1"/>
              <a:t>na</a:t>
            </a:r>
            <a:r>
              <a:rPr lang="en-US" u="sng" dirty="0"/>
              <a:t> </a:t>
            </a:r>
            <a:r>
              <a:rPr lang="en-US" u="sng" dirty="0" err="1"/>
              <a:t>platnu</a:t>
            </a:r>
            <a:r>
              <a:rPr lang="en-US" u="sng" dirty="0"/>
              <a:t> </a:t>
            </a:r>
            <a:r>
              <a:rPr lang="en-US" u="sng" dirty="0" err="1"/>
              <a:t>bilancu</a:t>
            </a:r>
            <a:endParaRPr lang="en-US" u="sng" dirty="0"/>
          </a:p>
          <a:p>
            <a:r>
              <a:rPr lang="en-US" u="sng" dirty="0" err="1"/>
              <a:t>Dovršeno</a:t>
            </a:r>
            <a:r>
              <a:rPr lang="en-US" u="sng" dirty="0"/>
              <a:t>: </a:t>
            </a:r>
            <a:r>
              <a:rPr lang="en-US" u="sng" dirty="0" err="1"/>
              <a:t>svatko</a:t>
            </a:r>
            <a:r>
              <a:rPr lang="en-US" u="sng" dirty="0"/>
              <a:t> to </a:t>
            </a:r>
            <a:r>
              <a:rPr lang="en-US" u="sng" dirty="0" err="1"/>
              <a:t>može</a:t>
            </a:r>
            <a:r>
              <a:rPr lang="en-US" u="sng" dirty="0"/>
              <a:t> </a:t>
            </a:r>
            <a:r>
              <a:rPr lang="en-US" u="sng" dirty="0" err="1"/>
              <a:t>učiniti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46846B-13BD-421A-BEF5-EA045B341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TEČAJA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0614CF-7D4B-4C3F-A47E-F760896DA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Fiksni</a:t>
            </a:r>
            <a:r>
              <a:rPr lang="en-US" dirty="0"/>
              <a:t> </a:t>
            </a:r>
            <a:r>
              <a:rPr lang="en-US" dirty="0" err="1"/>
              <a:t>tečaj</a:t>
            </a:r>
            <a:r>
              <a:rPr lang="en-US" dirty="0"/>
              <a:t>: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jaz</a:t>
            </a:r>
            <a:r>
              <a:rPr lang="en-US" dirty="0"/>
              <a:t> </a:t>
            </a:r>
            <a:r>
              <a:rPr lang="en-US" dirty="0" err="1"/>
              <a:t>fluktuacija</a:t>
            </a:r>
            <a:r>
              <a:rPr lang="en-US" dirty="0"/>
              <a:t> je </a:t>
            </a:r>
            <a:r>
              <a:rPr lang="en-US" dirty="0" err="1"/>
              <a:t>stvarno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intervencije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. </a:t>
            </a:r>
            <a:r>
              <a:rPr lang="en-US" dirty="0" err="1"/>
              <a:t>Vezani</a:t>
            </a:r>
            <a:r>
              <a:rPr lang="en-US" dirty="0"/>
              <a:t> </a:t>
            </a:r>
            <a:r>
              <a:rPr lang="en-US" dirty="0" err="1"/>
              <a:t>tečaj</a:t>
            </a:r>
            <a:r>
              <a:rPr lang="en-US" dirty="0"/>
              <a:t>: </a:t>
            </a:r>
            <a:r>
              <a:rPr lang="en-US" dirty="0" err="1"/>
              <a:t>Vlada</a:t>
            </a:r>
            <a:r>
              <a:rPr lang="en-US" dirty="0"/>
              <a:t> </a:t>
            </a:r>
            <a:r>
              <a:rPr lang="en-US" dirty="0" err="1"/>
              <a:t>zaključava</a:t>
            </a:r>
            <a:r>
              <a:rPr lang="en-US" dirty="0"/>
              <a:t> </a:t>
            </a:r>
            <a:r>
              <a:rPr lang="en-US" dirty="0" err="1"/>
              <a:t>tečaj</a:t>
            </a:r>
            <a:r>
              <a:rPr lang="en-US" dirty="0"/>
              <a:t> </a:t>
            </a:r>
            <a:r>
              <a:rPr lang="en-US" dirty="0" err="1"/>
              <a:t>valute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tečaj</a:t>
            </a:r>
            <a:r>
              <a:rPr lang="en-US" dirty="0"/>
              <a:t> </a:t>
            </a:r>
            <a:r>
              <a:rPr lang="en-US" dirty="0" err="1"/>
              <a:t>potražnje</a:t>
            </a:r>
            <a:r>
              <a:rPr lang="en-US" dirty="0"/>
              <a:t> /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negira</a:t>
            </a:r>
            <a:endParaRPr lang="en-US" dirty="0"/>
          </a:p>
          <a:p>
            <a:r>
              <a:rPr lang="en-US" dirty="0" err="1"/>
              <a:t>Fleksibilni</a:t>
            </a:r>
            <a:r>
              <a:rPr lang="en-US" dirty="0"/>
              <a:t> </a:t>
            </a:r>
            <a:r>
              <a:rPr lang="en-US" dirty="0" err="1"/>
              <a:t>tečaj</a:t>
            </a:r>
            <a:r>
              <a:rPr lang="en-US" dirty="0"/>
              <a:t>: </a:t>
            </a:r>
            <a:r>
              <a:rPr lang="en-US" dirty="0" err="1"/>
              <a:t>Ona</a:t>
            </a:r>
            <a:r>
              <a:rPr lang="en-US" dirty="0"/>
              <a:t> se </a:t>
            </a:r>
            <a:r>
              <a:rPr lang="en-US" dirty="0" err="1"/>
              <a:t>temelji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načelu</a:t>
            </a:r>
            <a:r>
              <a:rPr lang="en-US" dirty="0"/>
              <a:t> </a:t>
            </a:r>
            <a:r>
              <a:rPr lang="en-US" dirty="0" err="1"/>
              <a:t>potražnje</a:t>
            </a:r>
            <a:r>
              <a:rPr lang="en-US" dirty="0"/>
              <a:t> / </a:t>
            </a:r>
            <a:r>
              <a:rPr lang="en-US" dirty="0" err="1"/>
              <a:t>ponude</a:t>
            </a:r>
            <a:r>
              <a:rPr lang="en-US" dirty="0"/>
              <a:t>, </a:t>
            </a:r>
            <a:r>
              <a:rPr lang="en-US" dirty="0" err="1"/>
              <a:t>država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intervenirati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64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E4BF57-CC4B-431F-B0B8-06A9912C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TEČAJ FORINTE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507E35EE-F37F-46FE-9819-CF13C83BB6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679" y="1912477"/>
            <a:ext cx="7130641" cy="4779795"/>
          </a:xfrm>
        </p:spPr>
      </p:pic>
    </p:spTree>
    <p:extLst>
      <p:ext uri="{BB962C8B-B14F-4D97-AF65-F5344CB8AC3E}">
        <p14:creationId xmlns:p14="http://schemas.microsoft.com/office/powerpoint/2010/main" val="2903410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7D8EE1-1A64-4CBF-B994-A2269B36F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POVEĆANJE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hr-HR" dirty="0" smtClean="0"/>
              <a:t>SMANJENJE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ACCDD2-BF35-4E8F-AF7E-B59C58EA2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Povećanje</a:t>
            </a:r>
            <a:r>
              <a:rPr lang="en-US" dirty="0"/>
              <a:t> / </a:t>
            </a:r>
            <a:r>
              <a:rPr lang="en-US" dirty="0" err="1"/>
              <a:t>smanjenje</a:t>
            </a:r>
            <a:r>
              <a:rPr lang="en-US" dirty="0"/>
              <a:t>: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jednoglasnoj</a:t>
            </a:r>
            <a:r>
              <a:rPr lang="en-US" dirty="0"/>
              <a:t> </a:t>
            </a:r>
            <a:r>
              <a:rPr lang="en-US" dirty="0" err="1"/>
              <a:t>odluci</a:t>
            </a:r>
            <a:r>
              <a:rPr lang="en-US" dirty="0"/>
              <a:t> </a:t>
            </a:r>
            <a:r>
              <a:rPr lang="en-US" dirty="0" err="1"/>
              <a:t>čelnika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,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valute</a:t>
            </a:r>
            <a:r>
              <a:rPr lang="en-US" dirty="0"/>
              <a:t> </a:t>
            </a:r>
            <a:r>
              <a:rPr lang="en-US" dirty="0" err="1"/>
              <a:t>precizno</a:t>
            </a:r>
            <a:r>
              <a:rPr lang="en-US" dirty="0"/>
              <a:t> se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kontrolira</a:t>
            </a:r>
            <a:endParaRPr lang="en-US" dirty="0"/>
          </a:p>
          <a:p>
            <a:r>
              <a:rPr lang="en-US" dirty="0" err="1"/>
              <a:t>Povećanje</a:t>
            </a:r>
            <a:r>
              <a:rPr lang="en-US" dirty="0"/>
              <a:t> / </a:t>
            </a:r>
            <a:r>
              <a:rPr lang="en-US" dirty="0" err="1"/>
              <a:t>smanjenje</a:t>
            </a:r>
            <a:r>
              <a:rPr lang="en-US" dirty="0"/>
              <a:t>: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principu</a:t>
            </a:r>
            <a:r>
              <a:rPr lang="en-US" dirty="0"/>
              <a:t> </a:t>
            </a:r>
            <a:r>
              <a:rPr lang="en-US" dirty="0" err="1"/>
              <a:t>potražnje</a:t>
            </a:r>
            <a:r>
              <a:rPr lang="en-US" dirty="0"/>
              <a:t> / </a:t>
            </a:r>
            <a:r>
              <a:rPr lang="en-US" dirty="0" err="1"/>
              <a:t>ponude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stavke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valute</a:t>
            </a:r>
            <a:r>
              <a:rPr lang="en-US" dirty="0"/>
              <a:t> </a:t>
            </a:r>
            <a:r>
              <a:rPr lang="en-US" dirty="0" err="1"/>
              <a:t>raste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opada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2431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160</TotalTime>
  <Words>578</Words>
  <Application>Microsoft Office PowerPoint</Application>
  <PresentationFormat>Custom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Gallery</vt:lpstr>
      <vt:lpstr>DEVIZE/ VALUTA</vt:lpstr>
      <vt:lpstr>DEFINICIJE: </vt:lpstr>
      <vt:lpstr>GDJE GA KORISTIMO?</vt:lpstr>
      <vt:lpstr> Tumačenje i grupiranje tečaja</vt:lpstr>
      <vt:lpstr>Pretvorba valuta</vt:lpstr>
      <vt:lpstr>RAZINE</vt:lpstr>
      <vt:lpstr>VRSTE TEČAJA</vt:lpstr>
      <vt:lpstr>TEČAJ FORINTE</vt:lpstr>
      <vt:lpstr>POVEĆANJE / SMANJENJE </vt:lpstr>
      <vt:lpstr>JAČANJE/SLABLJENJE</vt:lpstr>
      <vt:lpstr>Eurozone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Deviza / Valuta</dc:title>
  <dc:creator>serfozogergo@gmail.com</dc:creator>
  <cp:lastModifiedBy>User</cp:lastModifiedBy>
  <cp:revision>25</cp:revision>
  <dcterms:created xsi:type="dcterms:W3CDTF">2019-01-08T20:15:52Z</dcterms:created>
  <dcterms:modified xsi:type="dcterms:W3CDTF">2019-11-11T21:29:17Z</dcterms:modified>
</cp:coreProperties>
</file>