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>
        <p:scale>
          <a:sx n="87" d="100"/>
          <a:sy n="87" d="100"/>
        </p:scale>
        <p:origin x="-70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Politika tržišnog natjecanja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Izradio: </a:t>
            </a:r>
            <a:r>
              <a:rPr lang="hu-HU" dirty="0" smtClean="0"/>
              <a:t>Mádi Vivien</a:t>
            </a:r>
            <a:endParaRPr lang="en-US" dirty="0"/>
          </a:p>
        </p:txBody>
      </p:sp>
      <p:sp>
        <p:nvSpPr>
          <p:cNvPr id="5122" name="AutoShape 2" descr="KapcsolÃ³dÃ³ kÃ©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0300" y="4073909"/>
            <a:ext cx="4203700" cy="27840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4" descr="KÃ©ptalÃ¡lat a kÃ¶vetkezÅre: âeurÃ³pai bizottsÃ¡gâ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6044" cy="180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Što je konkurencija?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8000" y="1282700"/>
            <a:ext cx="72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Konkurencija</a:t>
            </a:r>
            <a:r>
              <a:rPr lang="en-US" sz="2400" dirty="0"/>
              <a:t> je pod </a:t>
            </a:r>
            <a:r>
              <a:rPr lang="en-US" sz="2400" dirty="0" err="1"/>
              <a:t>stalnim</a:t>
            </a:r>
            <a:r>
              <a:rPr lang="en-US" sz="2400" dirty="0"/>
              <a:t> </a:t>
            </a:r>
            <a:r>
              <a:rPr lang="en-US" sz="2400" dirty="0" err="1"/>
              <a:t>pritiskom</a:t>
            </a:r>
            <a:r>
              <a:rPr lang="en-US" sz="2400" dirty="0"/>
              <a:t> </a:t>
            </a:r>
            <a:r>
              <a:rPr lang="en-US" sz="2400" dirty="0" err="1"/>
              <a:t>poduzeća</a:t>
            </a:r>
            <a:r>
              <a:rPr lang="en-US" sz="2400" dirty="0"/>
              <a:t> da </a:t>
            </a:r>
            <a:r>
              <a:rPr lang="en-US" sz="2400" dirty="0" err="1"/>
              <a:t>ponude</a:t>
            </a:r>
            <a:r>
              <a:rPr lang="en-US" sz="2400" dirty="0"/>
              <a:t> </a:t>
            </a:r>
            <a:r>
              <a:rPr lang="en-US" sz="2400" dirty="0" err="1"/>
              <a:t>najbolju</a:t>
            </a:r>
            <a:r>
              <a:rPr lang="en-US" sz="2400" dirty="0"/>
              <a:t> </a:t>
            </a:r>
            <a:r>
              <a:rPr lang="en-US" sz="2400" dirty="0" err="1"/>
              <a:t>moguću</a:t>
            </a:r>
            <a:r>
              <a:rPr lang="en-US" sz="2400" dirty="0"/>
              <a:t> </a:t>
            </a:r>
            <a:r>
              <a:rPr lang="en-US" sz="2400" dirty="0" err="1"/>
              <a:t>robu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najboljoj</a:t>
            </a:r>
            <a:r>
              <a:rPr lang="en-US" sz="2400" dirty="0"/>
              <a:t> </a:t>
            </a:r>
            <a:r>
              <a:rPr lang="en-US" sz="2400" dirty="0" err="1"/>
              <a:t>mogućoj</a:t>
            </a:r>
            <a:r>
              <a:rPr lang="en-US" sz="2400" dirty="0"/>
              <a:t> </a:t>
            </a:r>
            <a:r>
              <a:rPr lang="en-US" sz="2400" dirty="0" err="1"/>
              <a:t>cijeni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bi </a:t>
            </a:r>
            <a:r>
              <a:rPr lang="en-US" sz="2400" dirty="0" err="1"/>
              <a:t>ih</a:t>
            </a:r>
            <a:r>
              <a:rPr lang="en-US" sz="2400" dirty="0"/>
              <a:t> </a:t>
            </a:r>
            <a:r>
              <a:rPr lang="en-US" sz="2400" dirty="0" err="1"/>
              <a:t>potrošači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dalje</a:t>
            </a:r>
            <a:r>
              <a:rPr lang="en-US" sz="2400" dirty="0"/>
              <a:t> </a:t>
            </a:r>
            <a:r>
              <a:rPr lang="en-US" sz="2400" dirty="0" err="1"/>
              <a:t>kupovali</a:t>
            </a:r>
            <a:r>
              <a:rPr lang="en-US" sz="2400" dirty="0"/>
              <a:t>.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8000" y="5143883"/>
            <a:ext cx="835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Moraju</a:t>
            </a:r>
            <a:r>
              <a:rPr lang="en-US" sz="2400" dirty="0"/>
              <a:t> </a:t>
            </a:r>
            <a:r>
              <a:rPr lang="en-US" sz="2400" dirty="0" err="1"/>
              <a:t>regulirati</a:t>
            </a:r>
            <a:r>
              <a:rPr lang="en-US" sz="2400" dirty="0"/>
              <a:t> </a:t>
            </a:r>
            <a:r>
              <a:rPr lang="en-US" sz="2400" dirty="0" err="1"/>
              <a:t>svoje</a:t>
            </a:r>
            <a:r>
              <a:rPr lang="en-US" sz="2400" dirty="0"/>
              <a:t> </a:t>
            </a:r>
            <a:r>
              <a:rPr lang="en-US" sz="2400" dirty="0" err="1"/>
              <a:t>ponašanje</a:t>
            </a:r>
            <a:r>
              <a:rPr lang="en-US" sz="2400" dirty="0"/>
              <a:t> u </a:t>
            </a:r>
            <a:r>
              <a:rPr lang="en-US" sz="2400" dirty="0" err="1"/>
              <a:t>cilju</a:t>
            </a:r>
            <a:r>
              <a:rPr lang="en-US" sz="2400" dirty="0"/>
              <a:t> </a:t>
            </a:r>
            <a:r>
              <a:rPr lang="en-US" sz="2400" dirty="0" err="1"/>
              <a:t>poštene</a:t>
            </a:r>
            <a:r>
              <a:rPr lang="en-US" sz="2400" dirty="0"/>
              <a:t> </a:t>
            </a:r>
            <a:r>
              <a:rPr lang="en-US" sz="2400" dirty="0" err="1"/>
              <a:t>konkurencije</a:t>
            </a:r>
            <a:r>
              <a:rPr lang="en-US" sz="2400" dirty="0"/>
              <a:t>.</a:t>
            </a:r>
            <a:endParaRPr lang="hu-HU" sz="2400" dirty="0"/>
          </a:p>
        </p:txBody>
      </p:sp>
      <p:pic>
        <p:nvPicPr>
          <p:cNvPr id="4098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0" y="2507437"/>
            <a:ext cx="3817905" cy="2085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err="1"/>
              <a:t>Komisija</a:t>
            </a:r>
            <a:r>
              <a:rPr lang="en-US" b="0" dirty="0"/>
              <a:t> </a:t>
            </a:r>
            <a:r>
              <a:rPr lang="en-US" b="0" dirty="0" err="1"/>
              <a:t>će</a:t>
            </a:r>
            <a:r>
              <a:rPr lang="en-US" b="0" dirty="0"/>
              <a:t> </a:t>
            </a:r>
            <a:r>
              <a:rPr lang="en-US" b="0" dirty="0" err="1"/>
              <a:t>pratiti</a:t>
            </a:r>
            <a:r>
              <a:rPr lang="en-US" b="0" dirty="0"/>
              <a:t> </a:t>
            </a:r>
            <a:r>
              <a:rPr lang="en-US" b="0" dirty="0" err="1"/>
              <a:t>sljedeće</a:t>
            </a:r>
            <a:r>
              <a:rPr lang="en-US" b="0" dirty="0"/>
              <a:t> </a:t>
            </a:r>
            <a:r>
              <a:rPr lang="en-US" b="0" dirty="0" err="1"/>
              <a:t>aktivnosti</a:t>
            </a:r>
            <a:r>
              <a:rPr lang="en-US" b="0" dirty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sporazumi između poduzeća za ograničavanje konkurencije</a:t>
            </a:r>
          </a:p>
          <a:p>
            <a:r>
              <a:rPr lang="vi-VN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zlouporaba ovlasti</a:t>
            </a:r>
          </a:p>
          <a:p>
            <a:r>
              <a:rPr lang="vi-VN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spajanje</a:t>
            </a:r>
          </a:p>
          <a:p>
            <a:r>
              <a:rPr lang="vi-VN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otvaranje tržišta</a:t>
            </a:r>
          </a:p>
          <a:p>
            <a:r>
              <a:rPr lang="vi-VN" u="sng" dirty="0">
                <a:solidFill>
                  <a:schemeClr val="bg2">
                    <a:lumMod val="50000"/>
                    <a:lumOff val="50000"/>
                  </a:schemeClr>
                </a:solidFill>
              </a:rPr>
              <a:t>financijska podrška</a:t>
            </a:r>
            <a:endParaRPr lang="hu-HU" u="sng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74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388" y="4185770"/>
            <a:ext cx="2590800" cy="172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KapcsolÃ³dÃ³ kÃ©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5798" y="3133762"/>
            <a:ext cx="3588528" cy="24064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0988"/>
            <a:ext cx="8229600" cy="1700306"/>
          </a:xfrm>
        </p:spPr>
        <p:txBody>
          <a:bodyPr>
            <a:normAutofit/>
          </a:bodyPr>
          <a:lstStyle/>
          <a:p>
            <a:r>
              <a:rPr lang="vi-VN" sz="2400" dirty="0"/>
              <a:t>Pravila tržišnog i tržišnog natjecanja EU-a i Mađarske osmišljena su kako bi osigurala poštene i jednake uvjete za poslovanje, također pomažući inovacije i rast malih poduzeća.</a:t>
            </a:r>
            <a:endParaRPr lang="hu-HU" sz="2400" dirty="0"/>
          </a:p>
        </p:txBody>
      </p:sp>
      <p:pic>
        <p:nvPicPr>
          <p:cNvPr id="2050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21000"/>
            <a:ext cx="8839200" cy="3738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/>
          </a:bodyPr>
          <a:lstStyle/>
          <a:p>
            <a:r>
              <a:rPr lang="hu-HU" b="0" dirty="0"/>
              <a:t>Prema pravilima EU, poduzeća: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30200" y="1168400"/>
            <a:ext cx="76327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ne mogu popraviti cijene</a:t>
            </a:r>
          </a:p>
          <a:p>
            <a:pPr>
              <a:buFont typeface="Arial" pitchFamily="34" charset="0"/>
              <a:buChar char="•"/>
            </a:pPr>
            <a:r>
              <a:rPr lang="hu-HU" sz="24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ne mogu koristiti svoj dominantni položaj na tržištu</a:t>
            </a:r>
          </a:p>
          <a:p>
            <a:pPr>
              <a:buFont typeface="Arial" pitchFamily="34" charset="0"/>
              <a:buChar char="•"/>
            </a:pPr>
            <a:r>
              <a:rPr lang="hu-HU" sz="2400" b="1">
                <a:solidFill>
                  <a:schemeClr val="bg2">
                    <a:lumMod val="50000"/>
                    <a:lumOff val="50000"/>
                  </a:schemeClr>
                </a:solidFill>
              </a:rPr>
              <a:t>ne mogu se spojiti samo uz odobrenje Europske komisije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pic>
        <p:nvPicPr>
          <p:cNvPr id="1026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315" y="4310743"/>
            <a:ext cx="3570060" cy="2166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KÃ©ptalÃ¡lat a kÃ¶vetkezÅre: âeurÃ³pai bizottsÃ¡gâ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275" y="4180115"/>
            <a:ext cx="3997325" cy="2463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124</TotalTime>
  <Words>117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Thatch</vt:lpstr>
      <vt:lpstr>Politika tržišnog natjecanja</vt:lpstr>
      <vt:lpstr>Što je konkurencija? </vt:lpstr>
      <vt:lpstr>Komisija će pratiti sljedeće aktivnosti:</vt:lpstr>
      <vt:lpstr>Pravila tržišnog i tržišnog natjecanja EU-a i Mađarske osmišljena su kako bi osigurala poštene i jednake uvjete za poslovanje, također pomažući inovacije i rast malih poduzeća.</vt:lpstr>
      <vt:lpstr>Prema pravilima EU, poduzeća: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User</cp:lastModifiedBy>
  <cp:revision>18</cp:revision>
  <dcterms:created xsi:type="dcterms:W3CDTF">2014-09-16T21:40:38Z</dcterms:created>
  <dcterms:modified xsi:type="dcterms:W3CDTF">2019-11-11T21:56:12Z</dcterms:modified>
</cp:coreProperties>
</file>