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1F6ACAD-5D49-49C9-A4C3-324E02A886D0}" type="datetimeFigureOut">
              <a:rPr lang="en-GB" smtClean="0"/>
              <a:pPr/>
              <a:t>28/09/2019</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0984ADA-C889-4DDE-AC27-317001B8397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1F6ACAD-5D49-49C9-A4C3-324E02A886D0}" type="datetimeFigureOut">
              <a:rPr lang="en-GB" smtClean="0"/>
              <a:pPr/>
              <a:t>28/09/2019</a:t>
            </a:fld>
            <a:endParaRPr lang="en-GB"/>
          </a:p>
        </p:txBody>
      </p:sp>
      <p:sp>
        <p:nvSpPr>
          <p:cNvPr id="27" name="Slide Number Placeholder 26"/>
          <p:cNvSpPr>
            <a:spLocks noGrp="1"/>
          </p:cNvSpPr>
          <p:nvPr>
            <p:ph type="sldNum" sz="quarter" idx="11"/>
          </p:nvPr>
        </p:nvSpPr>
        <p:spPr/>
        <p:txBody>
          <a:bodyPr rtlCol="0"/>
          <a:lstStyle/>
          <a:p>
            <a:fld id="{F0984ADA-C889-4DDE-AC27-317001B83975}"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1F6ACAD-5D49-49C9-A4C3-324E02A886D0}" type="datetimeFigureOut">
              <a:rPr lang="en-GB" smtClean="0"/>
              <a:pPr/>
              <a:t>28/09/2019</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F0984ADA-C889-4DDE-AC27-317001B839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F6ACAD-5D49-49C9-A4C3-324E02A886D0}" type="datetimeFigureOut">
              <a:rPr lang="en-GB" smtClean="0"/>
              <a:pPr/>
              <a:t>28/09/2019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984ADA-C889-4DDE-AC27-317001B839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F6ACAD-5D49-49C9-A4C3-324E02A886D0}" type="datetimeFigureOut">
              <a:rPr lang="en-GB" smtClean="0"/>
              <a:pPr/>
              <a:t>28/09/2019</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0984ADA-C889-4DDE-AC27-317001B839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Hagiographies</a:t>
            </a:r>
            <a:endParaRPr lang="en-GB" dirty="0"/>
          </a:p>
        </p:txBody>
      </p:sp>
      <p:sp>
        <p:nvSpPr>
          <p:cNvPr id="3" name="Subtitle 2"/>
          <p:cNvSpPr>
            <a:spLocks noGrp="1"/>
          </p:cNvSpPr>
          <p:nvPr>
            <p:ph type="subTitle" idx="1"/>
          </p:nvPr>
        </p:nvSpPr>
        <p:spPr/>
        <p:txBody>
          <a:bodyPr/>
          <a:lstStyle/>
          <a:p>
            <a:r>
              <a:rPr lang="en-US" dirty="0" smtClean="0"/>
              <a:t>Konstantina Tsoutsia</a:t>
            </a:r>
          </a:p>
          <a:p>
            <a:r>
              <a:rPr lang="en-US" dirty="0" smtClean="0"/>
              <a:t>Elisabeth Simou</a:t>
            </a:r>
          </a:p>
          <a:p>
            <a:r>
              <a:rPr lang="en-US" dirty="0" smtClean="0"/>
              <a:t>Dionysia Vilara</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104" y="6191250"/>
            <a:ext cx="2305050" cy="6667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92946" y="5520866"/>
            <a:ext cx="1340768" cy="13407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6296" y="188640"/>
            <a:ext cx="1657350" cy="1266825"/>
          </a:xfrm>
          <a:prstGeom prst="rect">
            <a:avLst/>
          </a:prstGeom>
        </p:spPr>
      </p:pic>
    </p:spTree>
    <p:extLst>
      <p:ext uri="{BB962C8B-B14F-4D97-AF65-F5344CB8AC3E}">
        <p14:creationId xmlns:p14="http://schemas.microsoft.com/office/powerpoint/2010/main" xmlns="" val="13650796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3960440"/>
          </a:xfrm>
        </p:spPr>
        <p:txBody>
          <a:bodyPr/>
          <a:lstStyle/>
          <a:p>
            <a:r>
              <a:rPr lang="en-GB" dirty="0"/>
              <a:t>An icon is a religious work of art, most commonly a painting.The most common subjects include Christ, Mary, saints and angels. Although especially associated with "portrait" style images concentrating on one or two main figures, the term also covers most religious images in a variety of artistic media produced by Eastern Christionity , including narrative scenes. Icons can represent various scenes in the Bible.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93210" y="4537516"/>
            <a:ext cx="1591942" cy="2173001"/>
          </a:xfrm>
          <a:prstGeom prst="rect">
            <a:avLst/>
          </a:prstGeom>
        </p:spPr>
      </p:pic>
      <p:sp>
        <p:nvSpPr>
          <p:cNvPr id="5" name="TextBox 4"/>
          <p:cNvSpPr txBox="1"/>
          <p:nvPr/>
        </p:nvSpPr>
        <p:spPr>
          <a:xfrm>
            <a:off x="5120931" y="6341185"/>
            <a:ext cx="1784463" cy="369332"/>
          </a:xfrm>
          <a:prstGeom prst="rect">
            <a:avLst/>
          </a:prstGeom>
          <a:noFill/>
        </p:spPr>
        <p:txBody>
          <a:bodyPr wrap="none" rtlCol="0">
            <a:spAutoFit/>
          </a:bodyPr>
          <a:lstStyle/>
          <a:p>
            <a:r>
              <a:rPr lang="en-US" dirty="0" smtClean="0"/>
              <a:t>Saint Elisabeth </a:t>
            </a:r>
            <a:endParaRPr lang="en-GB" dirty="0"/>
          </a:p>
        </p:txBody>
      </p:sp>
      <p:pic>
        <p:nvPicPr>
          <p:cNvPr id="6" name="Picture 5"/>
          <p:cNvPicPr>
            <a:picLocks noChangeAspect="1"/>
          </p:cNvPicPr>
          <p:nvPr/>
        </p:nvPicPr>
        <p:blipFill>
          <a:blip r:embed="rId3" cstate="print">
            <a:extLst>
              <a:ext uri="{28A0092B-C50C-407E-A947-70E740481C1C}">
                <a14:useLocalDpi xmlns="" xmlns:a14="http://schemas.microsoft.com/office/drawing/2010/main" xmlns:lc="http://schemas.openxmlformats.org/drawingml/2006/lockedCanvas" val="0"/>
              </a:ext>
            </a:extLst>
          </a:blip>
          <a:stretch>
            <a:fillRect/>
          </a:stretch>
        </p:blipFill>
        <p:spPr>
          <a:xfrm>
            <a:off x="467544" y="4869160"/>
            <a:ext cx="1657350" cy="1266825"/>
          </a:xfrm>
          <a:prstGeom prst="rect">
            <a:avLst/>
          </a:prstGeom>
        </p:spPr>
      </p:pic>
      <p:pic>
        <p:nvPicPr>
          <p:cNvPr id="7"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131840" y="4941168"/>
            <a:ext cx="1340768" cy="1340768"/>
          </a:xfrm>
          <a:prstGeom prst="rect">
            <a:avLst/>
          </a:prstGeom>
        </p:spPr>
      </p:pic>
    </p:spTree>
    <p:extLst>
      <p:ext uri="{BB962C8B-B14F-4D97-AF65-F5344CB8AC3E}">
        <p14:creationId xmlns:p14="http://schemas.microsoft.com/office/powerpoint/2010/main" xmlns="" val="31402358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3496" y="692696"/>
            <a:ext cx="3383280" cy="1287098"/>
          </a:xfrm>
        </p:spPr>
        <p:txBody>
          <a:bodyPr>
            <a:normAutofit fontScale="90000"/>
          </a:bodyPr>
          <a:lstStyle/>
          <a:p>
            <a:r>
              <a:rPr lang="en-GB" dirty="0"/>
              <a:t>The Ladder of Divine Ascent icon showing monks ascending to Jesus in Heaven, top right. 12th century, Saint Catherine's Monastery</a:t>
            </a:r>
          </a:p>
        </p:txBody>
      </p:sp>
      <p:sp>
        <p:nvSpPr>
          <p:cNvPr id="4" name="Content Placeholder 3"/>
          <p:cNvSpPr>
            <a:spLocks noGrp="1"/>
          </p:cNvSpPr>
          <p:nvPr>
            <p:ph sz="half" idx="1"/>
          </p:nvPr>
        </p:nvSpPr>
        <p:spPr/>
        <p:txBody>
          <a:bodyPr>
            <a:normAutofit fontScale="92500" lnSpcReduction="10000"/>
          </a:bodyPr>
          <a:lstStyle/>
          <a:p>
            <a:r>
              <a:rPr lang="en-GB" dirty="0"/>
              <a:t>Icons may also be cast in metal, carved in stone, embroidered on cloth, painted on wood, done in mosaic or fresco work, printed on paper or metal, etc. Comparable images from Western Christianity are generally not classified as "icons", although "iconic" may be used[by whom?] to describe a static style of devotional image.</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2120" y="2132856"/>
            <a:ext cx="2905236" cy="3816424"/>
          </a:xfrm>
          <a:prstGeom prst="rect">
            <a:avLst/>
          </a:prstGeom>
        </p:spPr>
      </p:pic>
    </p:spTree>
    <p:extLst>
      <p:ext uri="{BB962C8B-B14F-4D97-AF65-F5344CB8AC3E}">
        <p14:creationId xmlns:p14="http://schemas.microsoft.com/office/powerpoint/2010/main" xmlns="" val="26689019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icon of St Nicolas carved in stone. Between the 12 and 15th cc. Radomysl Castle, Ukraine[1]</a:t>
            </a:r>
          </a:p>
        </p:txBody>
      </p:sp>
      <p:sp>
        <p:nvSpPr>
          <p:cNvPr id="4" name="Content Placeholder 3"/>
          <p:cNvSpPr>
            <a:spLocks noGrp="1"/>
          </p:cNvSpPr>
          <p:nvPr>
            <p:ph sz="half" idx="1"/>
          </p:nvPr>
        </p:nvSpPr>
        <p:spPr/>
        <p:txBody>
          <a:bodyPr>
            <a:normAutofit fontScale="85000" lnSpcReduction="10000"/>
          </a:bodyPr>
          <a:lstStyle/>
          <a:p>
            <a:r>
              <a:rPr lang="en-GB" dirty="0"/>
              <a:t>Eastern Orthodox tradition holds that the production of Christian images dates back to the very early days of Christianity, and that it has been a continuous tradition since then. Modern academic art history considers that, while images may have existed earlier, the tradition can be traced back only as far as the 3rd century, and that the images which survive from Early Christian art often differ greatly from later ones. </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08104" y="2348880"/>
            <a:ext cx="2978857" cy="3858974"/>
          </a:xfrm>
          <a:prstGeom prst="rect">
            <a:avLst/>
          </a:prstGeom>
        </p:spPr>
      </p:pic>
    </p:spTree>
    <p:extLst>
      <p:ext uri="{BB962C8B-B14F-4D97-AF65-F5344CB8AC3E}">
        <p14:creationId xmlns:p14="http://schemas.microsoft.com/office/powerpoint/2010/main" xmlns="" val="24286734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 Peter encaustic on panel, c. 6th century (Saint Catherine's Monastery).</a:t>
            </a:r>
          </a:p>
        </p:txBody>
      </p:sp>
      <p:sp>
        <p:nvSpPr>
          <p:cNvPr id="4" name="Content Placeholder 3"/>
          <p:cNvSpPr>
            <a:spLocks noGrp="1"/>
          </p:cNvSpPr>
          <p:nvPr>
            <p:ph sz="half" idx="1"/>
          </p:nvPr>
        </p:nvSpPr>
        <p:spPr/>
        <p:txBody>
          <a:bodyPr>
            <a:normAutofit fontScale="77500" lnSpcReduction="20000"/>
          </a:bodyPr>
          <a:lstStyle/>
          <a:p>
            <a:r>
              <a:rPr lang="en-GB" dirty="0"/>
              <a:t>The icons of later centuries can be linked, often closely, to images from the 5th century onwards, though very few of these survive. Widespread destruction of images occurred during the Byzantine Iconoclasm of 726–842, although this did settle permanently the question of the appropriateness of images. Since then icons have had a great continuity of style and subject; far greater than in the images of the Western church. At the same time there has been change and development.</a:t>
            </a: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96136" y="1988840"/>
            <a:ext cx="2394221" cy="4320480"/>
          </a:xfrm>
          <a:prstGeom prst="rect">
            <a:avLst/>
          </a:prstGeom>
        </p:spPr>
      </p:pic>
    </p:spTree>
    <p:extLst>
      <p:ext uri="{BB962C8B-B14F-4D97-AF65-F5344CB8AC3E}">
        <p14:creationId xmlns:p14="http://schemas.microsoft.com/office/powerpoint/2010/main" xmlns="" val="38383120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a:t>
            </a:r>
            <a:endParaRPr lang="en-GB" dirty="0"/>
          </a:p>
        </p:txBody>
      </p:sp>
      <p:sp>
        <p:nvSpPr>
          <p:cNvPr id="3" name="Subtitle 2"/>
          <p:cNvSpPr>
            <a:spLocks noGrp="1"/>
          </p:cNvSpPr>
          <p:nvPr>
            <p:ph type="subTitle" idx="1"/>
          </p:nvPr>
        </p:nvSpPr>
        <p:spPr/>
        <p:txBody>
          <a:bodyPr/>
          <a:lstStyle/>
          <a:p>
            <a:r>
              <a:rPr lang="en-US" dirty="0" smtClean="0"/>
              <a:t>THANKS FOR YOUR ATTENTION</a:t>
            </a:r>
            <a:endParaRPr lang="en-GB" dirty="0"/>
          </a:p>
        </p:txBody>
      </p:sp>
      <p:pic>
        <p:nvPicPr>
          <p:cNvPr id="4"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24328" y="4941168"/>
            <a:ext cx="1340768" cy="1340768"/>
          </a:xfrm>
          <a:prstGeom prst="rect">
            <a:avLst/>
          </a:prstGeom>
        </p:spPr>
      </p:pic>
      <p:pic>
        <p:nvPicPr>
          <p:cNvPr id="5"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5301208"/>
            <a:ext cx="1657350" cy="1266825"/>
          </a:xfrm>
          <a:prstGeom prst="rect">
            <a:avLst/>
          </a:prstGeom>
        </p:spPr>
      </p:pic>
      <p:pic>
        <p:nvPicPr>
          <p:cNvPr id="6"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707904" y="5589240"/>
            <a:ext cx="2305050" cy="666750"/>
          </a:xfrm>
          <a:prstGeom prst="rect">
            <a:avLst/>
          </a:prstGeom>
        </p:spPr>
      </p:pic>
    </p:spTree>
    <p:extLst>
      <p:ext uri="{BB962C8B-B14F-4D97-AF65-F5344CB8AC3E}">
        <p14:creationId xmlns:p14="http://schemas.microsoft.com/office/powerpoint/2010/main" xmlns="" val="1432026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67</TotalTime>
  <Words>304</Words>
  <Application>Microsoft Office PowerPoint</Application>
  <PresentationFormat>Προβολή στην οθόνη (4:3)</PresentationFormat>
  <Paragraphs>14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Urban</vt:lpstr>
      <vt:lpstr>Hagiographies</vt:lpstr>
      <vt:lpstr>Διαφάνεια 2</vt:lpstr>
      <vt:lpstr>The Ladder of Divine Ascent icon showing monks ascending to Jesus in Heaven, top right. 12th century, Saint Catherine's Monastery</vt:lpstr>
      <vt:lpstr>The icon of St Nicolas carved in stone. Between the 12 and 15th cc. Radomysl Castle, Ukraine[1]</vt:lpstr>
      <vt:lpstr>St Peter encaustic on panel, c. 6th century (Saint Catherine's Monastery).</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Anastasopoulou</dc:creator>
  <cp:lastModifiedBy>Nikos</cp:lastModifiedBy>
  <cp:revision>13</cp:revision>
  <dcterms:created xsi:type="dcterms:W3CDTF">2019-06-09T17:23:13Z</dcterms:created>
  <dcterms:modified xsi:type="dcterms:W3CDTF">2019-09-28T18:03:44Z</dcterms:modified>
</cp:coreProperties>
</file>