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5" d="100"/>
          <a:sy n="85" d="100"/>
        </p:scale>
        <p:origin x="-10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806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95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73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5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9201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2144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1578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1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56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2686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41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2019. 05. 17.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03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8000"/>
              <a:t>Svrha i uvjeti uvođenja eura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Napravio</a:t>
            </a:r>
            <a:r>
              <a:rPr lang="hu-HU"/>
              <a:t> </a:t>
            </a:r>
            <a:r>
              <a:rPr lang="hu-HU" dirty="0"/>
              <a:t>: Morvai Regina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096" y="137160"/>
            <a:ext cx="829056" cy="51816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0741152" y="211574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Erasmus</a:t>
            </a:r>
          </a:p>
        </p:txBody>
      </p:sp>
    </p:spTree>
    <p:extLst>
      <p:ext uri="{BB962C8B-B14F-4D97-AF65-F5344CB8AC3E}">
        <p14:creationId xmlns:p14="http://schemas.microsoft.com/office/powerpoint/2010/main" val="216006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693664" y="361742"/>
            <a:ext cx="1670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>
                <a:solidFill>
                  <a:schemeClr val="tx1">
                    <a:lumMod val="95000"/>
                    <a:lumOff val="5000"/>
                  </a:schemeClr>
                </a:solidFill>
              </a:rPr>
              <a:t>Eur</a:t>
            </a:r>
            <a:r>
              <a:rPr lang="hr-HR" sz="540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04399" y="1127022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2002.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840480" y="1843671"/>
            <a:ext cx="1822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8 vrsta novčića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945755" y="1453173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Znak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145" y="940832"/>
            <a:ext cx="2734056" cy="27340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27" y="2307860"/>
            <a:ext cx="3008353" cy="322404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079236" y="2435400"/>
            <a:ext cx="203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7</a:t>
            </a:r>
            <a:r>
              <a:rPr lang="hr-HR"/>
              <a:t> novčanica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309" y="3078897"/>
            <a:ext cx="4303014" cy="2467678"/>
          </a:xfrm>
          <a:prstGeom prst="rect">
            <a:avLst/>
          </a:prstGeom>
        </p:spPr>
      </p:pic>
      <p:cxnSp>
        <p:nvCxnSpPr>
          <p:cNvPr id="13" name="Egyenes összekötő 12"/>
          <p:cNvCxnSpPr/>
          <p:nvPr/>
        </p:nvCxnSpPr>
        <p:spPr>
          <a:xfrm flipH="1">
            <a:off x="3840480" y="975360"/>
            <a:ext cx="1719072" cy="309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5071872" y="1296016"/>
            <a:ext cx="794004" cy="547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6528816" y="1311688"/>
            <a:ext cx="103632" cy="1123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097268" y="1127022"/>
            <a:ext cx="864108" cy="442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1332" y="33528"/>
            <a:ext cx="81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>
                <a:solidFill>
                  <a:schemeClr val="tx1">
                    <a:lumMod val="95000"/>
                    <a:lumOff val="5000"/>
                  </a:schemeClr>
                </a:solidFill>
              </a:rPr>
              <a:t>Svrha uvoda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Lekerekített téglalapbuborék 2"/>
          <p:cNvSpPr/>
          <p:nvPr/>
        </p:nvSpPr>
        <p:spPr>
          <a:xfrm>
            <a:off x="1160900" y="1463039"/>
            <a:ext cx="2340864" cy="512064"/>
          </a:xfrm>
          <a:prstGeom prst="wedgeRoundRectCallout">
            <a:avLst>
              <a:gd name="adj1" fmla="val 81771"/>
              <a:gd name="adj2" fmla="val -1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S</a:t>
            </a:r>
            <a:r>
              <a:rPr lang="hr-HR"/>
              <a:t>tabilne cijene</a:t>
            </a:r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1280160" y="2757731"/>
            <a:ext cx="2999232" cy="914400"/>
          </a:xfrm>
          <a:prstGeom prst="wedgeRoundRectCallout">
            <a:avLst>
              <a:gd name="adj1" fmla="val 68192"/>
              <a:gd name="adj2" fmla="val -246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Više mogućnosti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2779776" y="4454759"/>
            <a:ext cx="3243072" cy="682752"/>
          </a:xfrm>
          <a:prstGeom prst="wedgeRoundRectCallout">
            <a:avLst>
              <a:gd name="adj1" fmla="val 45333"/>
              <a:gd name="adj2" fmla="val -550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E</a:t>
            </a:r>
            <a:r>
              <a:rPr lang="hr-HR"/>
              <a:t>konomska stabilnost</a:t>
            </a:r>
            <a:endParaRPr lang="hu-HU" dirty="0"/>
          </a:p>
        </p:txBody>
      </p:sp>
      <p:sp>
        <p:nvSpPr>
          <p:cNvPr id="6" name="Lekerekített téglalapbuborék 5"/>
          <p:cNvSpPr/>
          <p:nvPr/>
        </p:nvSpPr>
        <p:spPr>
          <a:xfrm>
            <a:off x="6650736" y="4436471"/>
            <a:ext cx="2791968" cy="719328"/>
          </a:xfrm>
          <a:prstGeom prst="wedgeRoundRectCallout">
            <a:avLst>
              <a:gd name="adj1" fmla="val -47907"/>
              <a:gd name="adj2" fmla="val -527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Više integriranih financijskih tržišta</a:t>
            </a:r>
            <a:endParaRPr lang="hu-HU" dirty="0"/>
          </a:p>
        </p:txBody>
      </p:sp>
      <p:sp>
        <p:nvSpPr>
          <p:cNvPr id="7" name="Lekerekített téglalapbuborék 6"/>
          <p:cNvSpPr/>
          <p:nvPr/>
        </p:nvSpPr>
        <p:spPr>
          <a:xfrm>
            <a:off x="9119616" y="1255776"/>
            <a:ext cx="2462784" cy="719328"/>
          </a:xfrm>
          <a:prstGeom prst="wedgeRoundRectCallout">
            <a:avLst>
              <a:gd name="adj1" fmla="val -91130"/>
              <a:gd name="adj2" fmla="val -98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Snažnija prisutnost EU</a:t>
            </a:r>
            <a:endParaRPr lang="hu-HU" dirty="0"/>
          </a:p>
        </p:txBody>
      </p:sp>
      <p:sp>
        <p:nvSpPr>
          <p:cNvPr id="8" name="Lekerekített téglalapbuborék 7"/>
          <p:cNvSpPr/>
          <p:nvPr/>
        </p:nvSpPr>
        <p:spPr>
          <a:xfrm>
            <a:off x="8168640" y="2670048"/>
            <a:ext cx="2743200" cy="841248"/>
          </a:xfrm>
          <a:prstGeom prst="wedgeRoundRectCallout">
            <a:avLst>
              <a:gd name="adj1" fmla="val -76389"/>
              <a:gd name="adj2" fmla="val -2476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Euro </a:t>
            </a:r>
            <a:r>
              <a:rPr lang="hr-HR"/>
              <a:t>kao simbol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4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325660" y="181987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>
                <a:solidFill>
                  <a:schemeClr val="tx1">
                    <a:lumMod val="95000"/>
                    <a:lumOff val="5000"/>
                  </a:schemeClr>
                </a:solidFill>
              </a:rPr>
              <a:t>UvJeti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Lekerekített téglalapbuborék 2"/>
          <p:cNvSpPr/>
          <p:nvPr/>
        </p:nvSpPr>
        <p:spPr>
          <a:xfrm>
            <a:off x="1243584" y="3288792"/>
            <a:ext cx="2426208" cy="963168"/>
          </a:xfrm>
          <a:prstGeom prst="wedgeRoundRectCallout">
            <a:avLst>
              <a:gd name="adj1" fmla="val 119817"/>
              <a:gd name="adj2" fmla="val -1105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Stopa inflacije &lt;manje od 1,5%</a:t>
            </a:r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2676144" y="4376928"/>
            <a:ext cx="3773424" cy="963168"/>
          </a:xfrm>
          <a:prstGeom prst="wedgeRoundRectCallout">
            <a:avLst>
              <a:gd name="adj1" fmla="val 32505"/>
              <a:gd name="adj2" fmla="val -228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Godišnji proračunski deficit &lt;  (manje od) 3% BDP-a,Javni dug &lt;(manje od) 60% BDP-a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6611660" y="3769811"/>
            <a:ext cx="2041063" cy="1088701"/>
          </a:xfrm>
          <a:prstGeom prst="wedgeRoundRectCallout">
            <a:avLst>
              <a:gd name="adj1" fmla="val -62049"/>
              <a:gd name="adj2" fmla="val -1525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ERM</a:t>
            </a:r>
          </a:p>
        </p:txBody>
      </p:sp>
      <p:sp>
        <p:nvSpPr>
          <p:cNvPr id="6" name="Lekerekített téglalapbuborék 5"/>
          <p:cNvSpPr/>
          <p:nvPr/>
        </p:nvSpPr>
        <p:spPr>
          <a:xfrm>
            <a:off x="8897660" y="2875266"/>
            <a:ext cx="2462784" cy="684797"/>
          </a:xfrm>
          <a:prstGeom prst="wedgeRoundRectCallout">
            <a:avLst>
              <a:gd name="adj1" fmla="val -126279"/>
              <a:gd name="adj2" fmla="val -79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Kamatna stopa</a:t>
            </a:r>
            <a:r>
              <a:rPr lang="hu-HU"/>
              <a:t> </a:t>
            </a:r>
            <a:r>
              <a:rPr lang="hu-HU" dirty="0"/>
              <a:t>6%</a:t>
            </a:r>
          </a:p>
        </p:txBody>
      </p:sp>
    </p:spTree>
    <p:extLst>
      <p:ext uri="{BB962C8B-B14F-4D97-AF65-F5344CB8AC3E}">
        <p14:creationId xmlns:p14="http://schemas.microsoft.com/office/powerpoint/2010/main" val="86934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292</TotalTime>
  <Words>83</Words>
  <Application>Microsoft Office PowerPoint</Application>
  <PresentationFormat>Široki zaslon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Badge</vt:lpstr>
      <vt:lpstr>Svrha i uvjeti uvođenja eura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euró bevezetésének célja és felzételei</dc:title>
  <dc:creator>Alpha</dc:creator>
  <cp:lastModifiedBy>385989286344</cp:lastModifiedBy>
  <cp:revision>17</cp:revision>
  <dcterms:created xsi:type="dcterms:W3CDTF">2018-12-23T17:49:41Z</dcterms:created>
  <dcterms:modified xsi:type="dcterms:W3CDTF">2019-05-17T04:23:25Z</dcterms:modified>
</cp:coreProperties>
</file>