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38" autoAdjust="0"/>
    <p:restoredTop sz="94629" autoAdjust="0"/>
  </p:normalViewPr>
  <p:slideViewPr>
    <p:cSldViewPr>
      <p:cViewPr>
        <p:scale>
          <a:sx n="81" d="100"/>
          <a:sy n="81" d="100"/>
        </p:scale>
        <p:origin x="-2484" y="-7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7B0D4-798A-41EC-A852-6A6A1ED54E24}" type="datetimeFigureOut">
              <a:rPr lang="hu-HU" smtClean="0"/>
              <a:t>2019.05.12.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18FB5-2E6D-489A-8B8E-35008D7BE3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1658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két utóbbi intézmény módosíthatja a tervezetet, ha pedig nem értenek egyet vele, kompromisszumos megoldást kell kidolgozniuk.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18FB5-2E6D-489A-8B8E-35008D7BE333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0593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22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453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859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975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43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2019.05.12.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788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2019.05.12.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448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2019.05.12.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5471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2019.05.12.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122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2019.05.12.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863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D71D8-5466-4149-9C95-B1CBCEE9B7DF}" type="datetimeFigureOut">
              <a:rPr lang="hu-HU" smtClean="0"/>
              <a:t>2019.05.12.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007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D71D8-5466-4149-9C95-B1CBCEE9B7DF}" type="datetimeFigureOut">
              <a:rPr lang="hu-HU" smtClean="0"/>
              <a:t>2019.05.12.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F7728-A776-4484-AFB0-77BACC44A9B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4533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366717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err="1"/>
              <a:t>Proračun</a:t>
            </a:r>
            <a:r>
              <a:rPr lang="en-US" sz="4800" b="1" dirty="0"/>
              <a:t> u </a:t>
            </a:r>
            <a:r>
              <a:rPr lang="en-US" sz="4800" b="1" dirty="0" err="1"/>
              <a:t>Europskoj</a:t>
            </a:r>
            <a:r>
              <a:rPr lang="en-US" sz="4800" b="1" dirty="0"/>
              <a:t> </a:t>
            </a:r>
            <a:r>
              <a:rPr lang="en-US" sz="4800" b="1" dirty="0" err="1"/>
              <a:t>uniji</a:t>
            </a:r>
            <a:endParaRPr lang="en-US" sz="4800" b="1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934" y="0"/>
            <a:ext cx="2339752" cy="233975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149080"/>
            <a:ext cx="4158778" cy="2384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09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94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EU </a:t>
            </a:r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</a:pPr>
            <a:r>
              <a:rPr lang="hu-HU" sz="4000" dirty="0"/>
              <a:t>Definiranje ograničenja</a:t>
            </a:r>
            <a:endParaRPr lang="hu-HU" sz="4000" dirty="0" smtClean="0"/>
          </a:p>
          <a:p>
            <a:pPr>
              <a:buClrTx/>
            </a:pPr>
            <a:r>
              <a:rPr lang="hu-HU" sz="4000" dirty="0" smtClean="0"/>
              <a:t>Određivanje gornjih granica</a:t>
            </a:r>
          </a:p>
          <a:p>
            <a:pPr>
              <a:buClrTx/>
            </a:pPr>
            <a:r>
              <a:rPr lang="hu-HU" sz="4000" dirty="0" smtClean="0"/>
              <a:t>7 </a:t>
            </a:r>
            <a:r>
              <a:rPr lang="hr-HR" sz="4000" dirty="0" smtClean="0"/>
              <a:t>godina</a:t>
            </a:r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676581"/>
            <a:ext cx="2411760" cy="3220928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4" y="4024601"/>
            <a:ext cx="4488692" cy="252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75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err="1" smtClean="0">
                <a:solidFill>
                  <a:schemeClr val="tx1"/>
                </a:solidFill>
              </a:rPr>
              <a:t>Planning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556792"/>
            <a:ext cx="7620000" cy="4800600"/>
          </a:xfrm>
        </p:spPr>
        <p:txBody>
          <a:bodyPr>
            <a:normAutofit/>
          </a:bodyPr>
          <a:lstStyle/>
          <a:p>
            <a:pPr>
              <a:buClrTx/>
              <a:tabLst>
                <a:tab pos="3671888" algn="l"/>
              </a:tabLst>
            </a:pPr>
            <a:r>
              <a:rPr lang="hu-HU" dirty="0" smtClean="0"/>
              <a:t>Komisija</a:t>
            </a:r>
            <a:r>
              <a:rPr lang="hu-HU" dirty="0" smtClean="0"/>
              <a:t>	</a:t>
            </a:r>
            <a:r>
              <a:rPr lang="hu-HU" dirty="0"/>
              <a:t>Vijeću i Parlamentu.</a:t>
            </a:r>
            <a:endParaRPr lang="en-US" dirty="0" smtClean="0"/>
          </a:p>
          <a:p>
            <a:pPr>
              <a:buClrTx/>
            </a:pPr>
            <a:r>
              <a:rPr lang="vi-VN" dirty="0"/>
              <a:t>utvrđivanje godišnjeg proračuna: prema prethodno prihvaćenim </a:t>
            </a:r>
            <a:r>
              <a:rPr lang="vi-VN" dirty="0" smtClean="0"/>
              <a:t>iznosima.</a:t>
            </a:r>
            <a:endParaRPr lang="hr-HR" dirty="0" smtClean="0"/>
          </a:p>
          <a:p>
            <a:pPr>
              <a:buClrTx/>
            </a:pPr>
            <a:r>
              <a:rPr lang="vi-VN" dirty="0"/>
              <a:t>višegodišnje financijske granice</a:t>
            </a:r>
            <a:endParaRPr lang="vi-VN" dirty="0" smtClean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4221088"/>
            <a:ext cx="3662550" cy="2479398"/>
          </a:xfrm>
          <a:prstGeom prst="rect">
            <a:avLst/>
          </a:prstGeom>
        </p:spPr>
      </p:pic>
      <p:cxnSp>
        <p:nvCxnSpPr>
          <p:cNvPr id="6" name="Egyenes összekötő nyíllal 5"/>
          <p:cNvCxnSpPr/>
          <p:nvPr/>
        </p:nvCxnSpPr>
        <p:spPr>
          <a:xfrm>
            <a:off x="2619018" y="2018195"/>
            <a:ext cx="121504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Szövegdoboz 7"/>
          <p:cNvSpPr txBox="1"/>
          <p:nvPr/>
        </p:nvSpPr>
        <p:spPr>
          <a:xfrm>
            <a:off x="2652554" y="1713894"/>
            <a:ext cx="1247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nacrt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045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r>
              <a:rPr lang="hu-HU" dirty="0" smtClean="0"/>
              <a:t>ing</a:t>
            </a:r>
            <a:r>
              <a:rPr lang="en-US" dirty="0" smtClean="0"/>
              <a:t> procedure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	</a:t>
            </a:r>
            <a:r>
              <a:rPr lang="hu-HU" dirty="0"/>
              <a:t>Planiranje izdataka institucija prije 1. </a:t>
            </a:r>
            <a:r>
              <a:rPr lang="hu-HU" dirty="0" smtClean="0"/>
              <a:t>srpnja,komisija</a:t>
            </a:r>
            <a:r>
              <a:rPr lang="hu-HU" dirty="0" smtClean="0"/>
              <a:t>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r-HR" dirty="0" smtClean="0"/>
              <a:t>Vijeće</a:t>
            </a:r>
            <a:r>
              <a:rPr lang="en-US" dirty="0" smtClean="0"/>
              <a:t>           </a:t>
            </a:r>
            <a:r>
              <a:rPr lang="en-US" dirty="0" smtClean="0"/>
              <a:t>	</a:t>
            </a:r>
            <a:r>
              <a:rPr lang="en-US" dirty="0" err="1"/>
              <a:t>Europski</a:t>
            </a:r>
            <a:r>
              <a:rPr lang="en-US" dirty="0"/>
              <a:t> </a:t>
            </a:r>
            <a:r>
              <a:rPr lang="en-US" dirty="0" err="1" smtClean="0"/>
              <a:t>parlament</a:t>
            </a:r>
            <a:endParaRPr lang="hr-HR" dirty="0" smtClean="0"/>
          </a:p>
          <a:p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izmjene</a:t>
            </a:r>
            <a:endParaRPr lang="en-US" dirty="0" smtClean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3533655" y="2530954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3635896" y="2126453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nacrt</a:t>
            </a:r>
            <a:r>
              <a:rPr lang="en-US" dirty="0"/>
              <a:t> </a:t>
            </a:r>
            <a:r>
              <a:rPr lang="en-US" dirty="0" err="1"/>
              <a:t>proračuna</a:t>
            </a:r>
            <a:endParaRPr lang="en-US" dirty="0"/>
          </a:p>
        </p:txBody>
      </p:sp>
      <p:cxnSp>
        <p:nvCxnSpPr>
          <p:cNvPr id="10" name="Egyenes összekötő nyíllal 9"/>
          <p:cNvCxnSpPr/>
          <p:nvPr/>
        </p:nvCxnSpPr>
        <p:spPr>
          <a:xfrm>
            <a:off x="2215666" y="2995637"/>
            <a:ext cx="7326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Szövegdoboz 12"/>
          <p:cNvSpPr txBox="1"/>
          <p:nvPr/>
        </p:nvSpPr>
        <p:spPr>
          <a:xfrm>
            <a:off x="2055856" y="2650089"/>
            <a:ext cx="1477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pozicija</a:t>
            </a:r>
            <a:endParaRPr lang="en-US" dirty="0"/>
          </a:p>
        </p:txBody>
      </p:sp>
      <p:pic>
        <p:nvPicPr>
          <p:cNvPr id="15" name="Kép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566" y="3783461"/>
            <a:ext cx="4641019" cy="308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72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acceptance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4800600"/>
          </a:xfrm>
        </p:spPr>
        <p:txBody>
          <a:bodyPr>
            <a:normAutofit/>
          </a:bodyPr>
          <a:lstStyle/>
          <a:p>
            <a:pPr marL="571500" indent="-457200">
              <a:buClrTx/>
              <a:buFont typeface="+mj-lt"/>
              <a:buAutoNum type="arabicPeriod"/>
            </a:pPr>
            <a:r>
              <a:rPr lang="nb-NO" sz="2400" dirty="0"/>
              <a:t>Odluke Vijeća i Europskog </a:t>
            </a:r>
            <a:r>
              <a:rPr lang="nb-NO" sz="2400" dirty="0" smtClean="0"/>
              <a:t>parlamenta</a:t>
            </a:r>
            <a:endParaRPr lang="hr-HR" sz="2400" dirty="0" smtClean="0"/>
          </a:p>
          <a:p>
            <a:pPr marL="571500" indent="-457200">
              <a:buClrTx/>
              <a:buFont typeface="+mj-lt"/>
              <a:buAutoNum type="arabicPeriod"/>
            </a:pPr>
            <a:endParaRPr lang="hr-HR" sz="2400" dirty="0" smtClean="0"/>
          </a:p>
          <a:p>
            <a:pPr marL="571500" indent="-457200">
              <a:buClrTx/>
              <a:buFont typeface="+mj-lt"/>
              <a:buAutoNum type="arabicPeriod"/>
            </a:pPr>
            <a:r>
              <a:rPr lang="en-US" sz="2400" dirty="0" err="1" smtClean="0"/>
              <a:t>Prijedlog</a:t>
            </a:r>
            <a:r>
              <a:rPr lang="en-US" sz="2400" dirty="0" smtClean="0"/>
              <a:t> </a:t>
            </a:r>
            <a:r>
              <a:rPr lang="en-US" sz="2400" dirty="0" err="1"/>
              <a:t>proračuna</a:t>
            </a:r>
            <a:r>
              <a:rPr lang="en-US" sz="2400" dirty="0"/>
              <a:t> </a:t>
            </a:r>
            <a:r>
              <a:rPr lang="en-US" sz="2400" dirty="0" err="1" smtClean="0"/>
              <a:t>Komisije</a:t>
            </a:r>
            <a:endParaRPr lang="hr-HR" sz="2400" dirty="0" smtClean="0"/>
          </a:p>
          <a:p>
            <a:pPr marL="571500" indent="-457200">
              <a:buClrTx/>
              <a:buFont typeface="+mj-lt"/>
              <a:buAutoNum type="arabicPeriod"/>
            </a:pPr>
            <a:endParaRPr lang="hr-HR" sz="2400" dirty="0"/>
          </a:p>
          <a:p>
            <a:pPr marL="571500" indent="-457200">
              <a:buClrTx/>
              <a:buFont typeface="+mj-lt"/>
              <a:buAutoNum type="arabicPeriod"/>
            </a:pPr>
            <a:r>
              <a:rPr lang="en-US" sz="2400" dirty="0" err="1" smtClean="0"/>
              <a:t>Vijeće</a:t>
            </a:r>
            <a:r>
              <a:rPr lang="en-US" sz="2400" dirty="0" smtClean="0"/>
              <a:t> </a:t>
            </a:r>
            <a:r>
              <a:rPr lang="hr-HR" sz="2400" dirty="0" smtClean="0"/>
              <a:t>                                              </a:t>
            </a:r>
            <a:r>
              <a:rPr lang="en-US" sz="2400" dirty="0" err="1" smtClean="0"/>
              <a:t>Europski</a:t>
            </a:r>
            <a:r>
              <a:rPr lang="en-US" sz="2400" dirty="0" smtClean="0"/>
              <a:t> </a:t>
            </a:r>
            <a:r>
              <a:rPr lang="en-US" sz="2400" dirty="0" err="1"/>
              <a:t>parlament</a:t>
            </a:r>
            <a:r>
              <a:rPr lang="en-US" sz="2400" dirty="0" smtClean="0"/>
              <a:t>	 	</a:t>
            </a:r>
          </a:p>
          <a:p>
            <a:pPr marL="571500" indent="-457200">
              <a:buClrTx/>
              <a:buFont typeface="+mj-lt"/>
              <a:buAutoNum type="arabicPeriod"/>
            </a:pPr>
            <a:r>
              <a:rPr lang="en-US" sz="2400" dirty="0" err="1"/>
              <a:t>Završetak</a:t>
            </a:r>
            <a:r>
              <a:rPr lang="en-US" sz="2400" dirty="0"/>
              <a:t> </a:t>
            </a:r>
            <a:r>
              <a:rPr lang="en-US" sz="2400" dirty="0" err="1"/>
              <a:t>unutar</a:t>
            </a:r>
            <a:r>
              <a:rPr lang="en-US" sz="2400" dirty="0"/>
              <a:t> 14 </a:t>
            </a:r>
            <a:r>
              <a:rPr lang="en-US" sz="2400" dirty="0" err="1" smtClean="0"/>
              <a:t>dana</a:t>
            </a:r>
            <a:endParaRPr lang="hr-HR" sz="2400" dirty="0" smtClean="0"/>
          </a:p>
          <a:p>
            <a:pPr marL="571500" indent="-457200">
              <a:buClrTx/>
              <a:buFont typeface="+mj-lt"/>
              <a:buAutoNum type="arabicPeriod"/>
            </a:pPr>
            <a:endParaRPr lang="hr-HR" sz="2400" dirty="0" smtClean="0"/>
          </a:p>
          <a:p>
            <a:pPr marL="571500" indent="-457200">
              <a:buClrTx/>
              <a:buFont typeface="+mj-lt"/>
              <a:buAutoNum type="arabicPeriod"/>
            </a:pPr>
            <a:r>
              <a:rPr lang="it-IT" sz="2400" dirty="0"/>
              <a:t>Ako </a:t>
            </a:r>
            <a:r>
              <a:rPr lang="hr-HR" sz="2400" dirty="0" smtClean="0"/>
              <a:t> ne             novi</a:t>
            </a:r>
            <a:r>
              <a:rPr lang="it-IT" sz="2400" dirty="0" smtClean="0"/>
              <a:t>proračun</a:t>
            </a:r>
            <a:endParaRPr lang="en-US" sz="2400" dirty="0" smtClean="0"/>
          </a:p>
          <a:p>
            <a:pPr marL="571500" indent="-457200">
              <a:buClrTx/>
              <a:buFont typeface="+mj-lt"/>
              <a:buAutoNum type="arabicPeriod"/>
            </a:pPr>
            <a:endParaRPr lang="hu-HU" sz="2400" dirty="0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2175890" y="3573016"/>
            <a:ext cx="28500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079213" y="5229200"/>
            <a:ext cx="7503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830679" y="3117867"/>
            <a:ext cx="3380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Odlučuju kao ravnopravne stranke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5254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4898</TotalTime>
  <Words>60</Words>
  <Application>Microsoft Office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Office-téma</vt:lpstr>
      <vt:lpstr>Proračun u Europskoj uniji</vt:lpstr>
      <vt:lpstr>The EU budget</vt:lpstr>
      <vt:lpstr>Planning</vt:lpstr>
      <vt:lpstr>budgeting procedure</vt:lpstr>
      <vt:lpstr>acceptance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EU költségvetés, elkészítése és elfogadásának folyamata</dc:title>
  <dc:creator>HP</dc:creator>
  <cp:lastModifiedBy>Tea</cp:lastModifiedBy>
  <cp:revision>41</cp:revision>
  <dcterms:created xsi:type="dcterms:W3CDTF">2018-11-13T17:50:38Z</dcterms:created>
  <dcterms:modified xsi:type="dcterms:W3CDTF">2019-05-11T23:11:03Z</dcterms:modified>
</cp:coreProperties>
</file>