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25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ámakép képaláírással">
  <p:cSld name="Panorámakép képaláíráss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asáb">
  <p:cSld name="3 hasáb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éphasáb">
  <p:cSld name="3 képhasáb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>
  <p:cSld name="Csak cí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⚫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⚫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⚫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⚫"/>
              <a:defRPr sz="2000"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▶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1" descr="KÃ©ptalÃ¡lat a kÃ¶vetkezÅre: âeurÃ³pai zÃ¡szlÃ³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>
            <a:spLocks noGrp="1"/>
          </p:cNvSpPr>
          <p:nvPr>
            <p:ph type="ctrTitle"/>
          </p:nvPr>
        </p:nvSpPr>
        <p:spPr>
          <a:xfrm>
            <a:off x="947412" y="605011"/>
            <a:ext cx="9793525" cy="343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FFFF00"/>
              </a:buClr>
            </a:pP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rgbClr val="FFFF00"/>
                </a:solidFill>
              </a:rPr>
              <a:t>Politika potrošača u Europskoj uniji</a:t>
            </a:r>
            <a:endParaRPr sz="72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732692" y="-228600"/>
            <a:ext cx="10515600" cy="155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200"/>
            </a:pPr>
            <a:r>
              <a:rPr lang="hr-HR" dirty="0"/>
              <a:t/>
            </a:r>
            <a:br>
              <a:rPr lang="hr-HR" dirty="0"/>
            </a:br>
            <a:r>
              <a:rPr lang="hr-HR" dirty="0"/>
              <a:t>Što znači politika potrošača?</a:t>
            </a:r>
            <a:endParaRPr u="sng" dirty="0"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838200" y="1169378"/>
            <a:ext cx="105156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1600"/>
            </a:pPr>
            <a:r>
              <a:rPr lang="pl-PL" dirty="0" smtClean="0"/>
              <a:t>štiti </a:t>
            </a:r>
            <a:r>
              <a:rPr lang="pl-PL" dirty="0"/>
              <a:t>dobrobit i sigurnost kupaca</a:t>
            </a:r>
            <a:endParaRPr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SzPts val="1600"/>
            </a:pPr>
            <a:r>
              <a:rPr lang="hr-HR" dirty="0" smtClean="0"/>
              <a:t>štiti </a:t>
            </a:r>
            <a:r>
              <a:rPr lang="hr-HR" dirty="0"/>
              <a:t>ekonomske interese kupaca</a:t>
            </a:r>
            <a:endParaRPr dirty="0"/>
          </a:p>
          <a:p>
            <a:pPr marL="342900" lvl="0" indent="-342900">
              <a:buSzPts val="1600"/>
            </a:pPr>
            <a:r>
              <a:rPr lang="hr-HR" dirty="0"/>
              <a:t>o</a:t>
            </a:r>
            <a:r>
              <a:rPr lang="hr-HR" dirty="0" smtClean="0"/>
              <a:t>bavještava </a:t>
            </a:r>
            <a:r>
              <a:rPr lang="hr-HR" dirty="0"/>
              <a:t>i podučava kupca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SzPts val="1600"/>
            </a:pPr>
            <a:r>
              <a:rPr lang="hr-HR" dirty="0" smtClean="0"/>
              <a:t>potvrđuje </a:t>
            </a:r>
            <a:r>
              <a:rPr lang="hr-HR" dirty="0"/>
              <a:t>interese kupaca</a:t>
            </a:r>
            <a:endParaRPr dirty="0"/>
          </a:p>
          <a:p>
            <a:pPr marL="342900" lvl="0" indent="-342900">
              <a:buSzPts val="1600"/>
            </a:pPr>
            <a:r>
              <a:rPr lang="hr-HR" dirty="0" smtClean="0"/>
              <a:t>djeluje </a:t>
            </a:r>
            <a:r>
              <a:rPr lang="hr-HR" dirty="0"/>
              <a:t>za kupce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2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770" y="5390539"/>
            <a:ext cx="4562475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500876"/>
            <a:ext cx="4275107" cy="285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838200" y="1063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r-HR" dirty="0" smtClean="0"/>
              <a:t>Čokoladni djed mraz </a:t>
            </a:r>
            <a:endParaRPr dirty="0"/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838200" y="125333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3060">
              <a:spcBef>
                <a:spcPts val="0"/>
              </a:spcBef>
              <a:buSzPts val="1600"/>
            </a:pPr>
            <a:r>
              <a:rPr lang="hr-HR" dirty="0" smtClean="0"/>
              <a:t>Ovogodišnji </a:t>
            </a:r>
            <a:r>
              <a:rPr lang="hr-HR" dirty="0"/>
              <a:t>čokoladni </a:t>
            </a:r>
            <a:r>
              <a:rPr lang="hr-HR" dirty="0" smtClean="0"/>
              <a:t>djed mraz  </a:t>
            </a:r>
            <a:r>
              <a:rPr lang="hr-HR" dirty="0"/>
              <a:t>također su provjereni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hu-HU" dirty="0" smtClean="0"/>
              <a:t>15 mliječnih čokolada i 5 tamnih cokolada </a:t>
            </a:r>
            <a:endParaRPr dirty="0"/>
          </a:p>
          <a:p>
            <a:pPr marL="342900" lvl="0" indent="-342900">
              <a:buSzPts val="1600"/>
            </a:pPr>
            <a:r>
              <a:rPr lang="hr-HR" dirty="0" smtClean="0"/>
              <a:t>Sadržaj </a:t>
            </a:r>
            <a:r>
              <a:rPr lang="hr-HR" dirty="0"/>
              <a:t>masti i šećera i svi su bili dobre kvalitete</a:t>
            </a:r>
            <a:endParaRPr dirty="0"/>
          </a:p>
        </p:txBody>
      </p:sp>
      <p:pic>
        <p:nvPicPr>
          <p:cNvPr id="238" name="Google Shape;238;p33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3529" y="5567362"/>
            <a:ext cx="4562475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964699"/>
            <a:ext cx="4697004" cy="349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4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9091" y="5506977"/>
            <a:ext cx="4562475" cy="12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r-HR" dirty="0" smtClean="0"/>
              <a:t>Glavni zadaci zaštite korisnika:</a:t>
            </a:r>
            <a:endParaRPr dirty="0"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098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hu-HU" dirty="0" smtClean="0"/>
              <a:t>jamčiti</a:t>
            </a:r>
            <a:endParaRPr dirty="0" smtClean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hu-HU" dirty="0"/>
              <a:t>g</a:t>
            </a:r>
            <a:r>
              <a:rPr lang="hu-HU" dirty="0" smtClean="0"/>
              <a:t>arancija </a:t>
            </a:r>
          </a:p>
          <a:p>
            <a:pPr marL="342900" lvl="0" indent="-342900">
              <a:buSzPts val="1600"/>
            </a:pPr>
            <a:r>
              <a:rPr lang="hr-HR" dirty="0"/>
              <a:t>p</a:t>
            </a:r>
            <a:r>
              <a:rPr lang="hr-HR" dirty="0" smtClean="0"/>
              <a:t>rovjera </a:t>
            </a:r>
            <a:r>
              <a:rPr lang="hr-HR" dirty="0" err="1"/>
              <a:t>webshopova</a:t>
            </a:r>
            <a:r>
              <a:rPr lang="hr-HR" dirty="0"/>
              <a:t> i prezentacija proizvoda</a:t>
            </a:r>
            <a:endParaRPr dirty="0"/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001294"/>
            <a:ext cx="6549053" cy="2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Zadaci u ugostiteljstvu</a:t>
            </a:r>
            <a:b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hr-HR" dirty="0" smtClean="0"/>
              <a:t>Trgovac je dužan obavijestiti kupce o radnom vremenu trgovine i promjenama u njima</a:t>
            </a:r>
            <a:endParaRPr dirty="0"/>
          </a:p>
        </p:txBody>
      </p:sp>
      <p:pic>
        <p:nvPicPr>
          <p:cNvPr id="254" name="Google Shape;254;p35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698" y="5567362"/>
            <a:ext cx="4562475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3303" y="2913482"/>
            <a:ext cx="3749132" cy="265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646100" y="452728"/>
            <a:ext cx="9767100" cy="2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li u poduzeću ispunjena obaveza pružanja informacija o cijenama?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"/>
          </p:nvPr>
        </p:nvSpPr>
        <p:spPr>
          <a:xfrm>
            <a:off x="1056350" y="2057400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2400" dirty="0" smtClean="0"/>
              <a:t>Prodajnu cijenu proizvoda treba navesti na pojedinačnom cjeniku koji se nalazi neposredno uz proizvod ili na cjeniku koji je dostupan kupcu pri odabiru proizvoda koji se kupuje </a:t>
            </a:r>
            <a:endParaRPr sz="2400" dirty="0"/>
          </a:p>
        </p:txBody>
      </p:sp>
      <p:pic>
        <p:nvPicPr>
          <p:cNvPr id="262" name="Google Shape;262;p36" descr="KÃ©ptalÃ¡lat a kÃ¶vetkezÅre: âfogyasztÃ³vÃ©delem eurÃ³pÃ¡ban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698" y="5567362"/>
            <a:ext cx="4562475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3370936"/>
            <a:ext cx="2646850" cy="34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/>
          </p:nvPr>
        </p:nvSpPr>
        <p:spPr>
          <a:xfrm>
            <a:off x="838199" y="-152400"/>
            <a:ext cx="9060234" cy="109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780"/>
            </a:pP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>Kontrolne aktivnosti vezane uz točnost naplate</a:t>
            </a:r>
            <a:endParaRPr sz="3780" u="sng" dirty="0"/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48032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1600"/>
            </a:pPr>
            <a:r>
              <a:rPr lang="hr-HR" dirty="0" smtClean="0"/>
              <a:t>Potvrdu </a:t>
            </a:r>
            <a:r>
              <a:rPr lang="hr-HR" dirty="0"/>
              <a:t>/ račun morate predati kupcu nakon svake kupnje</a:t>
            </a:r>
            <a:endParaRPr dirty="0"/>
          </a:p>
          <a:p>
            <a:pPr marL="342900" lvl="0" indent="-342900">
              <a:buSzPts val="1600"/>
            </a:pPr>
            <a:r>
              <a:rPr lang="hr-HR" dirty="0" smtClean="0"/>
              <a:t>Glavni </a:t>
            </a:r>
            <a:r>
              <a:rPr lang="hr-HR" dirty="0"/>
              <a:t>sadržaj podataka računa</a:t>
            </a:r>
            <a:r>
              <a:rPr lang="hr-HR" dirty="0" smtClean="0"/>
              <a:t>:</a:t>
            </a:r>
          </a:p>
          <a:p>
            <a:pPr marL="0" lvl="0" indent="0">
              <a:buSzPts val="1600"/>
              <a:buNone/>
            </a:pPr>
            <a:r>
              <a:rPr lang="hr-HR" dirty="0"/>
              <a:t> </a:t>
            </a:r>
            <a:r>
              <a:rPr lang="hr-HR" dirty="0" smtClean="0"/>
              <a:t>                </a:t>
            </a:r>
            <a:r>
              <a:rPr lang="hu-HU" dirty="0" smtClean="0"/>
              <a:t>-</a:t>
            </a:r>
            <a:r>
              <a:rPr lang="hr-HR" dirty="0" smtClean="0"/>
              <a:t>podatke </a:t>
            </a:r>
            <a:r>
              <a:rPr lang="hr-HR" dirty="0"/>
              <a:t>o izdavanju računa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dirty="0" smtClean="0"/>
              <a:t>                -</a:t>
            </a:r>
            <a:r>
              <a:rPr lang="hu-HU" dirty="0" smtClean="0"/>
              <a:t>broj računa </a:t>
            </a:r>
            <a:endParaRPr dirty="0"/>
          </a:p>
          <a:p>
            <a:pPr marL="0" lvl="0" indent="0">
              <a:buSzPts val="1600"/>
              <a:buNone/>
            </a:pPr>
            <a:r>
              <a:rPr lang="hu-HU" dirty="0"/>
              <a:t>                </a:t>
            </a:r>
            <a:r>
              <a:rPr lang="hu-HU" dirty="0" smtClean="0"/>
              <a:t>-</a:t>
            </a:r>
            <a:r>
              <a:rPr lang="hr-HR" dirty="0" smtClean="0"/>
              <a:t>stopa </a:t>
            </a:r>
            <a:r>
              <a:rPr lang="hr-HR" dirty="0"/>
              <a:t>poreza koja se primjenjuje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dirty="0"/>
              <a:t>                - </a:t>
            </a:r>
            <a:r>
              <a:rPr lang="hu-HU" dirty="0" smtClean="0"/>
              <a:t>ime podataka i </a:t>
            </a:r>
            <a:r>
              <a:rPr lang="hu-HU" dirty="0" smtClean="0"/>
              <a:t> ime i adresu kupaca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dirty="0"/>
              <a:t>                  </a:t>
            </a:r>
            <a:endParaRPr dirty="0"/>
          </a:p>
        </p:txBody>
      </p:sp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8407" y="2887602"/>
            <a:ext cx="3860118" cy="328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30" y="5441777"/>
            <a:ext cx="4560203" cy="1219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441936" y="464743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hu-HU" dirty="0" smtClean="0"/>
              <a:t>Izradila:Marta Marjanović</a:t>
            </a:r>
            <a:endParaRPr dirty="0"/>
          </a:p>
        </p:txBody>
      </p:sp>
      <p:pic>
        <p:nvPicPr>
          <p:cNvPr id="278" name="Google Shape;27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312" y="3361625"/>
            <a:ext cx="9884998" cy="226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158</Words>
  <Application>Microsoft Office PowerPoint</Application>
  <PresentationFormat>Široki zaslon</PresentationFormat>
  <Paragraphs>30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Noto Sans Symbols</vt:lpstr>
      <vt:lpstr>Arial</vt:lpstr>
      <vt:lpstr>Century Gothic</vt:lpstr>
      <vt:lpstr>Calibri</vt:lpstr>
      <vt:lpstr>Ion</vt:lpstr>
      <vt:lpstr>HDOfficeLightV0</vt:lpstr>
      <vt:lpstr> Politika potrošača u Europskoj uniji</vt:lpstr>
      <vt:lpstr> Što znači politika potrošača?</vt:lpstr>
      <vt:lpstr>Čokoladni djed mraz </vt:lpstr>
      <vt:lpstr>Glavni zadaci zaštite korisnika:</vt:lpstr>
      <vt:lpstr>Zadaci u ugostiteljstvu </vt:lpstr>
      <vt:lpstr>Je li u poduzeću ispunjena obaveza pružanja informacija o cijenama?</vt:lpstr>
      <vt:lpstr> Kontrolne aktivnosti vezane uz točnost naplate</vt:lpstr>
      <vt:lpstr>Hvala na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defense in the european union</dc:title>
  <dc:creator>MSZÁgi</dc:creator>
  <cp:lastModifiedBy>Ucenik</cp:lastModifiedBy>
  <cp:revision>11</cp:revision>
  <dcterms:modified xsi:type="dcterms:W3CDTF">2019-02-28T14:22:35Z</dcterms:modified>
</cp:coreProperties>
</file>