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83" d="100"/>
          <a:sy n="83" d="100"/>
        </p:scale>
        <p:origin x="-8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205F1-2F3A-4FC3-BB27-26BC03842581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1B49-348C-4BC2-84C4-EE2F558D0A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251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1B49-348C-4BC2-84C4-EE2F558D0AB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B81A-13C5-48C2-B23D-3040DCEB0979}" type="datetimeFigureOut">
              <a:rPr lang="el-GR" smtClean="0"/>
              <a:pPr/>
              <a:t>17/9/2019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B76E-40CA-4FDE-A2D5-3FCE9E2104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0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966;&#945;&#954;&#949;&#955;&#959;&#962;%20erasmus+" TargetMode="External"/><Relationship Id="rId13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5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40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gif"/><Relationship Id="rId5" Type="http://schemas.openxmlformats.org/officeDocument/2006/relationships/slide" Target="slide28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ZMrFWnMes" TargetMode="External"/><Relationship Id="rId2" Type="http://schemas.openxmlformats.org/officeDocument/2006/relationships/hyperlink" Target="https://www.youtube.com/watch?v=7Vr30h8P7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hYboPvGzIo" TargetMode="External"/><Relationship Id="rId4" Type="http://schemas.openxmlformats.org/officeDocument/2006/relationships/hyperlink" Target="https://www.youtube.com/watch?v=lnldhpNIYI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3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6600" smtClean="0"/>
          </a:p>
          <a:p>
            <a:pPr algn="ctr">
              <a:buNone/>
            </a:pPr>
            <a:r>
              <a:rPr lang="en-US" sz="6600" smtClean="0"/>
              <a:t>Folk </a:t>
            </a:r>
            <a:r>
              <a:rPr lang="en-US" sz="6600" dirty="0" smtClean="0"/>
              <a:t>Art </a:t>
            </a:r>
            <a:endParaRPr lang="el-GR" sz="6600" dirty="0" smtClean="0"/>
          </a:p>
          <a:p>
            <a:pPr algn="ctr">
              <a:buNone/>
            </a:pPr>
            <a:endParaRPr lang="el-GR" sz="4000" dirty="0" smtClean="0"/>
          </a:p>
          <a:p>
            <a:pPr algn="ctr">
              <a:buNone/>
            </a:pPr>
            <a:r>
              <a:rPr lang="el-GR" sz="4000" dirty="0" smtClean="0"/>
              <a:t>Τ</a:t>
            </a:r>
            <a:r>
              <a:rPr lang="en-US" sz="4000" dirty="0" err="1" smtClean="0"/>
              <a:t>raditional</a:t>
            </a:r>
            <a:r>
              <a:rPr lang="en-US" sz="4000" dirty="0" smtClean="0"/>
              <a:t> </a:t>
            </a:r>
            <a:r>
              <a:rPr lang="en-US" sz="4000" dirty="0" smtClean="0"/>
              <a:t>costumes</a:t>
            </a:r>
            <a:endParaRPr lang="el-GR" sz="4000" dirty="0"/>
          </a:p>
        </p:txBody>
      </p:sp>
      <p:pic>
        <p:nvPicPr>
          <p:cNvPr id="4" name="Picture 2" descr="Η εικόνα ίσως περιέχει: λωρίδ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2592288" cy="1204840"/>
          </a:xfrm>
          <a:prstGeom prst="rect">
            <a:avLst/>
          </a:prstGeom>
          <a:noFill/>
        </p:spPr>
      </p:pic>
      <p:pic>
        <p:nvPicPr>
          <p:cNvPr id="5" name="Immagine 1"/>
          <p:cNvPicPr/>
          <p:nvPr/>
        </p:nvPicPr>
        <p:blipFill>
          <a:blip r:embed="rId3" cstate="print"/>
          <a:srcRect l="63065" t="1781" r="2141" b="81171"/>
          <a:stretch>
            <a:fillRect/>
          </a:stretch>
        </p:blipFill>
        <p:spPr bwMode="auto">
          <a:xfrm>
            <a:off x="6660232" y="476672"/>
            <a:ext cx="1704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logo3"/>
          <p:cNvPicPr/>
          <p:nvPr/>
        </p:nvPicPr>
        <p:blipFill>
          <a:blip r:embed="rId4" cstate="print"/>
          <a:srcRect l="66492"/>
          <a:stretch>
            <a:fillRect/>
          </a:stretch>
        </p:blipFill>
        <p:spPr bwMode="auto">
          <a:xfrm>
            <a:off x="4572000" y="404664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6000" b="1" i="1" dirty="0" smtClean="0"/>
              <a:t>MAN COSTUME EPIRUS</a:t>
            </a:r>
            <a:endParaRPr lang="el-GR" sz="6000" b="1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00990" cy="457203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costume is traditional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The costume consists of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felt vest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shirt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cloth belt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hat (</a:t>
            </a:r>
            <a:r>
              <a:rPr lang="en-US" dirty="0" err="1" smtClean="0">
                <a:solidFill>
                  <a:schemeClr val="tx1"/>
                </a:solidFill>
              </a:rPr>
              <a:t>kalpaki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wool trousers (</a:t>
            </a:r>
            <a:r>
              <a:rPr lang="en-US" dirty="0" err="1" smtClean="0">
                <a:solidFill>
                  <a:schemeClr val="tx1"/>
                </a:solidFill>
              </a:rPr>
              <a:t>bourazana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The </a:t>
            </a:r>
            <a:r>
              <a:rPr lang="en-US" dirty="0" err="1" smtClean="0">
                <a:solidFill>
                  <a:schemeClr val="tx1"/>
                </a:solidFill>
              </a:rPr>
              <a:t>tsarouchia</a:t>
            </a:r>
            <a:r>
              <a:rPr lang="en-US" dirty="0" smtClean="0">
                <a:solidFill>
                  <a:schemeClr val="tx1"/>
                </a:solidFill>
              </a:rPr>
              <a:t> and the jewelry are sold separately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 err="1" smtClean="0">
                <a:solidFill>
                  <a:schemeClr val="tx1"/>
                </a:solidFill>
              </a:rPr>
              <a:t>tsarouchia</a:t>
            </a:r>
            <a:r>
              <a:rPr lang="en-US" dirty="0" smtClean="0">
                <a:solidFill>
                  <a:schemeClr val="tx1"/>
                </a:solidFill>
              </a:rPr>
              <a:t> and jewel are sold separately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 descr="Αποτέλεσμα εικόνας για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05128"/>
            <a:ext cx="2071702" cy="15528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4800" b="1" i="1" dirty="0" smtClean="0"/>
              <a:t>WOMAN COSTUME EPIRUS</a:t>
            </a:r>
            <a:endParaRPr lang="el-GR" sz="4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This costume is traditional</a:t>
            </a:r>
          </a:p>
          <a:p>
            <a:pPr algn="ctr">
              <a:buNone/>
            </a:pPr>
            <a:r>
              <a:rPr lang="en-US" sz="3600" u="sng" dirty="0" smtClean="0"/>
              <a:t> The costume consists of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• interior cotton dress</a:t>
            </a:r>
            <a:br>
              <a:rPr lang="en-US" sz="3600" dirty="0" smtClean="0"/>
            </a:br>
            <a:r>
              <a:rPr lang="en-US" sz="3600" dirty="0" smtClean="0"/>
              <a:t>• long sleeveless felt coat and velvet apron</a:t>
            </a:r>
            <a:br>
              <a:rPr lang="en-US" sz="3600" dirty="0" smtClean="0"/>
            </a:br>
            <a:r>
              <a:rPr lang="en-US" sz="3600" dirty="0" smtClean="0"/>
              <a:t>• The necklace the buckle and the headscarf are sold separately  costume </a:t>
            </a:r>
          </a:p>
          <a:p>
            <a:pPr algn="ctr"/>
            <a:r>
              <a:rPr lang="en-US" sz="3600" dirty="0" smtClean="0"/>
              <a:t>weight:1500 grams</a:t>
            </a:r>
            <a:endParaRPr lang="el-GR" sz="3600" dirty="0"/>
          </a:p>
        </p:txBody>
      </p:sp>
      <p:pic>
        <p:nvPicPr>
          <p:cNvPr id="4100" name="Picture 4" descr="Αποτέλεσμα εικόνας για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40"/>
            <a:ext cx="190612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5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b="1" dirty="0" smtClean="0"/>
              <a:t>MACEDONIA</a:t>
            </a:r>
            <a:endParaRPr lang="el-GR" b="1" dirty="0"/>
          </a:p>
        </p:txBody>
      </p:sp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235745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642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250029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Ορθογώνιο">
            <a:hlinkClick r:id="rId5" action="ppaction://hlinksldjump"/>
          </p:cNvPr>
          <p:cNvSpPr/>
          <p:nvPr/>
        </p:nvSpPr>
        <p:spPr>
          <a:xfrm>
            <a:off x="1643042" y="1428736"/>
            <a:ext cx="2428892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>
            <a:hlinkClick r:id="rId6" action="ppaction://hlinksldjump"/>
          </p:cNvPr>
          <p:cNvSpPr/>
          <p:nvPr/>
        </p:nvSpPr>
        <p:spPr>
          <a:xfrm>
            <a:off x="4714876" y="1500174"/>
            <a:ext cx="2571768" cy="33575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4" name="Picture 4" descr="Αποτέλεσμα εικόνας για home 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1435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b="1" dirty="0" smtClean="0"/>
              <a:t>MAN COSTUME MACEDONIA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i="1" u="sng" dirty="0" smtClean="0"/>
              <a:t>The costume consists of </a:t>
            </a:r>
            <a:br>
              <a:rPr lang="en-US" i="1" u="sng" dirty="0" smtClean="0"/>
            </a:br>
            <a:r>
              <a:rPr lang="en-US" dirty="0" smtClean="0"/>
              <a:t>• striped long dress</a:t>
            </a:r>
            <a:br>
              <a:rPr lang="en-US" dirty="0" smtClean="0"/>
            </a:br>
            <a:r>
              <a:rPr lang="en-US" dirty="0" smtClean="0"/>
              <a:t>• black vest</a:t>
            </a:r>
            <a:br>
              <a:rPr lang="en-US" dirty="0" smtClean="0"/>
            </a:br>
            <a:r>
              <a:rPr lang="en-US" dirty="0" smtClean="0"/>
              <a:t>• hat</a:t>
            </a:r>
            <a:br>
              <a:rPr lang="en-US" dirty="0" smtClean="0"/>
            </a:br>
            <a:r>
              <a:rPr lang="en-US" dirty="0" smtClean="0"/>
              <a:t>• sash </a:t>
            </a:r>
            <a:endParaRPr lang="el-GR" dirty="0"/>
          </a:p>
        </p:txBody>
      </p:sp>
      <p:pic>
        <p:nvPicPr>
          <p:cNvPr id="2050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500570"/>
            <a:ext cx="1705508" cy="20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b="1" dirty="0" smtClean="0"/>
              <a:t>WOMAN COSTUME MACEDONIA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i="1" u="sng" dirty="0" smtClean="0"/>
              <a:t>The costume consists 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brocade dress with velvet finishing</a:t>
            </a:r>
            <a:br>
              <a:rPr lang="en-US" dirty="0" smtClean="0"/>
            </a:br>
            <a:r>
              <a:rPr lang="en-US" dirty="0" smtClean="0"/>
              <a:t>• velvet waistcoat</a:t>
            </a:r>
            <a:br>
              <a:rPr lang="en-US" dirty="0" smtClean="0"/>
            </a:br>
            <a:r>
              <a:rPr lang="en-US" dirty="0" smtClean="0"/>
              <a:t>• shirt and fez</a:t>
            </a:r>
            <a:br>
              <a:rPr lang="en-US" dirty="0" smtClean="0"/>
            </a:br>
            <a:r>
              <a:rPr lang="en-US" dirty="0" smtClean="0"/>
              <a:t>• The necklace and the buckle are sold separately</a:t>
            </a:r>
            <a:endParaRPr lang="el-GR" dirty="0"/>
          </a:p>
        </p:txBody>
      </p:sp>
      <p:pic>
        <p:nvPicPr>
          <p:cNvPr id="1026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429132"/>
            <a:ext cx="1730777" cy="242886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6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b="1" dirty="0" smtClean="0"/>
              <a:t>THESSALY</a:t>
            </a:r>
            <a:endParaRPr lang="el-GR" b="1" dirty="0"/>
          </a:p>
        </p:txBody>
      </p:sp>
      <p:pic>
        <p:nvPicPr>
          <p:cNvPr id="4" name="3 - Εικόνα" descr="641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2214578" cy="346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αρχείο λήψης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488361"/>
            <a:ext cx="2286016" cy="336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Ορθογώνιο">
            <a:hlinkClick r:id="rId5" action="ppaction://hlinksldjump"/>
          </p:cNvPr>
          <p:cNvSpPr/>
          <p:nvPr/>
        </p:nvSpPr>
        <p:spPr>
          <a:xfrm>
            <a:off x="1500166" y="1500174"/>
            <a:ext cx="228601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>
            <a:hlinkClick r:id="rId6" action="ppaction://hlinksldjump"/>
          </p:cNvPr>
          <p:cNvSpPr/>
          <p:nvPr/>
        </p:nvSpPr>
        <p:spPr>
          <a:xfrm>
            <a:off x="4643438" y="1357298"/>
            <a:ext cx="2214578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5214950"/>
            <a:ext cx="1785918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 costume Thessaly</a:t>
            </a:r>
            <a:endParaRPr lang="el-G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u="sng" dirty="0" smtClean="0"/>
              <a:t>the costume consists of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waistcoat 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 err="1" smtClean="0"/>
              <a:t>sagias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long vest</a:t>
            </a:r>
            <a:br>
              <a:rPr lang="en-US" dirty="0" smtClean="0"/>
            </a:br>
            <a:r>
              <a:rPr lang="en-US" dirty="0" smtClean="0"/>
              <a:t>• shirt</a:t>
            </a:r>
            <a:br>
              <a:rPr lang="en-US" dirty="0" smtClean="0"/>
            </a:br>
            <a:r>
              <a:rPr lang="en-US" dirty="0" smtClean="0"/>
              <a:t>• skirt</a:t>
            </a:r>
            <a:br>
              <a:rPr lang="en-US" dirty="0" smtClean="0"/>
            </a:br>
            <a:r>
              <a:rPr lang="en-US" dirty="0" smtClean="0"/>
              <a:t>• apron</a:t>
            </a:r>
            <a:br>
              <a:rPr lang="en-US" dirty="0" smtClean="0"/>
            </a:br>
            <a:r>
              <a:rPr lang="en-US" dirty="0" smtClean="0"/>
              <a:t>• brassards</a:t>
            </a:r>
            <a:br>
              <a:rPr lang="en-US" dirty="0" smtClean="0"/>
            </a:br>
            <a:r>
              <a:rPr lang="en-US" dirty="0" smtClean="0"/>
              <a:t>• head scarf</a:t>
            </a:r>
            <a:br>
              <a:rPr lang="en-US" dirty="0" smtClean="0"/>
            </a:br>
            <a:r>
              <a:rPr lang="en-US" dirty="0" smtClean="0"/>
              <a:t>• buckle &amp; </a:t>
            </a:r>
            <a:r>
              <a:rPr lang="en-US" dirty="0" err="1" smtClean="0"/>
              <a:t>tsarouchia</a:t>
            </a:r>
            <a:r>
              <a:rPr lang="en-US" dirty="0" smtClean="0"/>
              <a:t> are sold separately</a:t>
            </a:r>
            <a:endParaRPr lang="el-GR" dirty="0"/>
          </a:p>
        </p:txBody>
      </p:sp>
      <p:pic>
        <p:nvPicPr>
          <p:cNvPr id="30722" name="Picture 2" descr="Αποτέλεσμα εικόνας για funny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39"/>
            <a:ext cx="1714480" cy="128586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b="1" i="1" dirty="0" smtClean="0"/>
              <a:t>Man costume Thessaly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i="1" u="sng" dirty="0" smtClean="0"/>
              <a:t>The costume consists of </a:t>
            </a:r>
            <a:br>
              <a:rPr lang="en-US" i="1" u="sng" dirty="0" smtClean="0"/>
            </a:br>
            <a:r>
              <a:rPr lang="en-US" dirty="0" smtClean="0"/>
              <a:t>• felt vest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 err="1" smtClean="0"/>
              <a:t>fustanella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shirt</a:t>
            </a:r>
            <a:br>
              <a:rPr lang="en-US" dirty="0" smtClean="0"/>
            </a:br>
            <a:r>
              <a:rPr lang="en-US" dirty="0" smtClean="0"/>
              <a:t>• waistband</a:t>
            </a:r>
            <a:br>
              <a:rPr lang="en-US" dirty="0" smtClean="0"/>
            </a:br>
            <a:r>
              <a:rPr lang="en-US" dirty="0" smtClean="0"/>
              <a:t>• fez</a:t>
            </a:r>
            <a:br>
              <a:rPr lang="en-US" dirty="0" smtClean="0"/>
            </a:br>
            <a:r>
              <a:rPr lang="en-US" dirty="0" smtClean="0"/>
              <a:t>• garters and elastic trousers</a:t>
            </a:r>
            <a:br>
              <a:rPr lang="en-US" dirty="0" smtClean="0"/>
            </a:br>
            <a:r>
              <a:rPr lang="en-US" dirty="0" smtClean="0"/>
              <a:t>• The </a:t>
            </a:r>
            <a:r>
              <a:rPr lang="en-US" dirty="0" err="1" smtClean="0"/>
              <a:t>tsarouchia</a:t>
            </a:r>
            <a:r>
              <a:rPr lang="en-US" dirty="0" smtClean="0"/>
              <a:t> and the jewelry are sold separately</a:t>
            </a:r>
            <a:endParaRPr lang="el-GR" dirty="0"/>
          </a:p>
        </p:txBody>
      </p:sp>
      <p:pic>
        <p:nvPicPr>
          <p:cNvPr id="29698" name="Picture 2" descr="Αποτέλεσμα εικόνας για funny arrow gif transparent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4246"/>
            <a:ext cx="2071670" cy="15537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6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b="1" dirty="0" smtClean="0"/>
              <a:t>Central Greece</a:t>
            </a:r>
            <a:endParaRPr lang="el-GR" b="1" dirty="0"/>
          </a:p>
        </p:txBody>
      </p:sp>
      <p:pic>
        <p:nvPicPr>
          <p:cNvPr id="6" name="5 - Εικόνα" descr="64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71612"/>
            <a:ext cx="239078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- Εικόνα" descr="b5f8129e0999550d15c7f331a35572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2274969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Ορθογώνιο">
            <a:hlinkClick r:id="rId5" action="ppaction://hlinksldjump"/>
          </p:cNvPr>
          <p:cNvSpPr/>
          <p:nvPr/>
        </p:nvSpPr>
        <p:spPr>
          <a:xfrm>
            <a:off x="1643042" y="1500174"/>
            <a:ext cx="2500330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4786314" y="1571612"/>
            <a:ext cx="2286016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286388"/>
            <a:ext cx="1500166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Man costume central Greece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85918" y="928670"/>
            <a:ext cx="6143668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i="1" u="sng" dirty="0" err="1" smtClean="0"/>
              <a:t>Τhe</a:t>
            </a:r>
            <a:r>
              <a:rPr lang="en-US" sz="3600" i="1" u="sng" dirty="0" smtClean="0"/>
              <a:t> costume consists of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dirty="0" smtClean="0"/>
              <a:t>• waistcoat</a:t>
            </a:r>
            <a:br>
              <a:rPr lang="en-US" sz="3600" dirty="0" smtClean="0"/>
            </a:br>
            <a:r>
              <a:rPr lang="en-US" sz="3600" dirty="0" smtClean="0"/>
              <a:t>• </a:t>
            </a:r>
            <a:r>
              <a:rPr lang="en-US" sz="3600" dirty="0" err="1" smtClean="0"/>
              <a:t>fustanella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• shirt</a:t>
            </a:r>
            <a:br>
              <a:rPr lang="en-US" sz="3600" dirty="0" smtClean="0"/>
            </a:br>
            <a:r>
              <a:rPr lang="en-US" sz="3600" dirty="0" smtClean="0"/>
              <a:t>• cloth belt</a:t>
            </a:r>
            <a:br>
              <a:rPr lang="en-US" sz="3600" dirty="0" smtClean="0"/>
            </a:br>
            <a:r>
              <a:rPr lang="en-US" sz="3600" dirty="0" smtClean="0"/>
              <a:t>• fez</a:t>
            </a:r>
            <a:br>
              <a:rPr lang="en-US" sz="3600" dirty="0" smtClean="0"/>
            </a:br>
            <a:r>
              <a:rPr lang="en-US" sz="3600" dirty="0" smtClean="0"/>
              <a:t>• knee bands(</a:t>
            </a:r>
            <a:r>
              <a:rPr lang="en-US" sz="3600" dirty="0" err="1" smtClean="0"/>
              <a:t>gonatoures</a:t>
            </a:r>
            <a:r>
              <a:rPr lang="en-US" sz="3600" dirty="0" smtClean="0"/>
              <a:t>) and elastic trousers</a:t>
            </a:r>
            <a:br>
              <a:rPr lang="en-US" sz="3600" dirty="0" smtClean="0"/>
            </a:br>
            <a:r>
              <a:rPr lang="en-US" sz="3600" dirty="0" smtClean="0"/>
              <a:t>• </a:t>
            </a:r>
            <a:r>
              <a:rPr lang="en-US" sz="3600" dirty="0" err="1" smtClean="0"/>
              <a:t>Tsarouchia</a:t>
            </a:r>
            <a:r>
              <a:rPr lang="en-US" sz="3600" dirty="0" smtClean="0"/>
              <a:t> are sold separately</a:t>
            </a:r>
            <a:endParaRPr lang="el-GR" sz="3600" dirty="0"/>
          </a:p>
        </p:txBody>
      </p:sp>
      <p:pic>
        <p:nvPicPr>
          <p:cNvPr id="46082" name="Picture 2" descr="Αποτέλεσμα εικόνας για arrow shooting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267332"/>
            <a:ext cx="2410959" cy="159066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" t="-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4" action="ppaction://hlinksldjump"/>
          </p:cNvPr>
          <p:cNvSpPr/>
          <p:nvPr/>
        </p:nvSpPr>
        <p:spPr>
          <a:xfrm>
            <a:off x="3929058" y="5857892"/>
            <a:ext cx="271464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Ελεύθερη σχεδίαση 1">
            <a:hlinkClick r:id="rId5" action="ppaction://hlinksldjump"/>
          </p:cNvPr>
          <p:cNvSpPr/>
          <p:nvPr/>
        </p:nvSpPr>
        <p:spPr>
          <a:xfrm>
            <a:off x="1549667" y="250257"/>
            <a:ext cx="3667335" cy="1684421"/>
          </a:xfrm>
          <a:custGeom>
            <a:avLst/>
            <a:gdLst>
              <a:gd name="connsiteX0" fmla="*/ 3609474 w 3667335"/>
              <a:gd name="connsiteY0" fmla="*/ 202130 h 1684421"/>
              <a:gd name="connsiteX1" fmla="*/ 3570973 w 3667335"/>
              <a:gd name="connsiteY1" fmla="*/ 154004 h 1684421"/>
              <a:gd name="connsiteX2" fmla="*/ 3551722 w 3667335"/>
              <a:gd name="connsiteY2" fmla="*/ 125128 h 1684421"/>
              <a:gd name="connsiteX3" fmla="*/ 3474720 w 3667335"/>
              <a:gd name="connsiteY3" fmla="*/ 67377 h 1684421"/>
              <a:gd name="connsiteX4" fmla="*/ 3416969 w 3667335"/>
              <a:gd name="connsiteY4" fmla="*/ 57751 h 1684421"/>
              <a:gd name="connsiteX5" fmla="*/ 3359217 w 3667335"/>
              <a:gd name="connsiteY5" fmla="*/ 9625 h 1684421"/>
              <a:gd name="connsiteX6" fmla="*/ 3330341 w 3667335"/>
              <a:gd name="connsiteY6" fmla="*/ 0 h 1684421"/>
              <a:gd name="connsiteX7" fmla="*/ 3214838 w 3667335"/>
              <a:gd name="connsiteY7" fmla="*/ 9625 h 1684421"/>
              <a:gd name="connsiteX8" fmla="*/ 3157087 w 3667335"/>
              <a:gd name="connsiteY8" fmla="*/ 57751 h 1684421"/>
              <a:gd name="connsiteX9" fmla="*/ 3099335 w 3667335"/>
              <a:gd name="connsiteY9" fmla="*/ 77002 h 1684421"/>
              <a:gd name="connsiteX10" fmla="*/ 3070459 w 3667335"/>
              <a:gd name="connsiteY10" fmla="*/ 86627 h 1684421"/>
              <a:gd name="connsiteX11" fmla="*/ 2781701 w 3667335"/>
              <a:gd name="connsiteY11" fmla="*/ 96252 h 1684421"/>
              <a:gd name="connsiteX12" fmla="*/ 2752826 w 3667335"/>
              <a:gd name="connsiteY12" fmla="*/ 115503 h 1684421"/>
              <a:gd name="connsiteX13" fmla="*/ 2704699 w 3667335"/>
              <a:gd name="connsiteY13" fmla="*/ 125128 h 1684421"/>
              <a:gd name="connsiteX14" fmla="*/ 2666198 w 3667335"/>
              <a:gd name="connsiteY14" fmla="*/ 134754 h 1684421"/>
              <a:gd name="connsiteX15" fmla="*/ 2637322 w 3667335"/>
              <a:gd name="connsiteY15" fmla="*/ 154004 h 1684421"/>
              <a:gd name="connsiteX16" fmla="*/ 2117558 w 3667335"/>
              <a:gd name="connsiteY16" fmla="*/ 154004 h 1684421"/>
              <a:gd name="connsiteX17" fmla="*/ 2030931 w 3667335"/>
              <a:gd name="connsiteY17" fmla="*/ 163629 h 1684421"/>
              <a:gd name="connsiteX18" fmla="*/ 1973179 w 3667335"/>
              <a:gd name="connsiteY18" fmla="*/ 202130 h 1684421"/>
              <a:gd name="connsiteX19" fmla="*/ 1944304 w 3667335"/>
              <a:gd name="connsiteY19" fmla="*/ 211756 h 1684421"/>
              <a:gd name="connsiteX20" fmla="*/ 1886552 w 3667335"/>
              <a:gd name="connsiteY20" fmla="*/ 250257 h 1684421"/>
              <a:gd name="connsiteX21" fmla="*/ 1790299 w 3667335"/>
              <a:gd name="connsiteY21" fmla="*/ 259882 h 1684421"/>
              <a:gd name="connsiteX22" fmla="*/ 1732548 w 3667335"/>
              <a:gd name="connsiteY22" fmla="*/ 288758 h 1684421"/>
              <a:gd name="connsiteX23" fmla="*/ 1713297 w 3667335"/>
              <a:gd name="connsiteY23" fmla="*/ 327259 h 1684421"/>
              <a:gd name="connsiteX24" fmla="*/ 1694047 w 3667335"/>
              <a:gd name="connsiteY24" fmla="*/ 442762 h 1684421"/>
              <a:gd name="connsiteX25" fmla="*/ 1655546 w 3667335"/>
              <a:gd name="connsiteY25" fmla="*/ 452387 h 1684421"/>
              <a:gd name="connsiteX26" fmla="*/ 1501541 w 3667335"/>
              <a:gd name="connsiteY26" fmla="*/ 442762 h 1684421"/>
              <a:gd name="connsiteX27" fmla="*/ 1357162 w 3667335"/>
              <a:gd name="connsiteY27" fmla="*/ 423511 h 1684421"/>
              <a:gd name="connsiteX28" fmla="*/ 1299411 w 3667335"/>
              <a:gd name="connsiteY28" fmla="*/ 404261 h 1684421"/>
              <a:gd name="connsiteX29" fmla="*/ 1251285 w 3667335"/>
              <a:gd name="connsiteY29" fmla="*/ 394636 h 1684421"/>
              <a:gd name="connsiteX30" fmla="*/ 1039529 w 3667335"/>
              <a:gd name="connsiteY30" fmla="*/ 423511 h 1684421"/>
              <a:gd name="connsiteX31" fmla="*/ 981777 w 3667335"/>
              <a:gd name="connsiteY31" fmla="*/ 462012 h 1684421"/>
              <a:gd name="connsiteX32" fmla="*/ 943276 w 3667335"/>
              <a:gd name="connsiteY32" fmla="*/ 481263 h 1684421"/>
              <a:gd name="connsiteX33" fmla="*/ 914400 w 3667335"/>
              <a:gd name="connsiteY33" fmla="*/ 500514 h 1684421"/>
              <a:gd name="connsiteX34" fmla="*/ 856649 w 3667335"/>
              <a:gd name="connsiteY34" fmla="*/ 519764 h 1684421"/>
              <a:gd name="connsiteX35" fmla="*/ 702645 w 3667335"/>
              <a:gd name="connsiteY35" fmla="*/ 567890 h 1684421"/>
              <a:gd name="connsiteX36" fmla="*/ 500514 w 3667335"/>
              <a:gd name="connsiteY36" fmla="*/ 587141 h 1684421"/>
              <a:gd name="connsiteX37" fmla="*/ 462013 w 3667335"/>
              <a:gd name="connsiteY37" fmla="*/ 606391 h 1684421"/>
              <a:gd name="connsiteX38" fmla="*/ 394636 w 3667335"/>
              <a:gd name="connsiteY38" fmla="*/ 664143 h 1684421"/>
              <a:gd name="connsiteX39" fmla="*/ 385011 w 3667335"/>
              <a:gd name="connsiteY39" fmla="*/ 693019 h 1684421"/>
              <a:gd name="connsiteX40" fmla="*/ 298384 w 3667335"/>
              <a:gd name="connsiteY40" fmla="*/ 741145 h 1684421"/>
              <a:gd name="connsiteX41" fmla="*/ 202131 w 3667335"/>
              <a:gd name="connsiteY41" fmla="*/ 750770 h 1684421"/>
              <a:gd name="connsiteX42" fmla="*/ 173255 w 3667335"/>
              <a:gd name="connsiteY42" fmla="*/ 770021 h 1684421"/>
              <a:gd name="connsiteX43" fmla="*/ 154005 w 3667335"/>
              <a:gd name="connsiteY43" fmla="*/ 798897 h 1684421"/>
              <a:gd name="connsiteX44" fmla="*/ 173255 w 3667335"/>
              <a:gd name="connsiteY44" fmla="*/ 875899 h 1684421"/>
              <a:gd name="connsiteX45" fmla="*/ 163630 w 3667335"/>
              <a:gd name="connsiteY45" fmla="*/ 962526 h 1684421"/>
              <a:gd name="connsiteX46" fmla="*/ 134754 w 3667335"/>
              <a:gd name="connsiteY46" fmla="*/ 991402 h 1684421"/>
              <a:gd name="connsiteX47" fmla="*/ 77002 w 3667335"/>
              <a:gd name="connsiteY47" fmla="*/ 1058779 h 1684421"/>
              <a:gd name="connsiteX48" fmla="*/ 48127 w 3667335"/>
              <a:gd name="connsiteY48" fmla="*/ 1068404 h 1684421"/>
              <a:gd name="connsiteX49" fmla="*/ 19251 w 3667335"/>
              <a:gd name="connsiteY49" fmla="*/ 1087655 h 1684421"/>
              <a:gd name="connsiteX50" fmla="*/ 0 w 3667335"/>
              <a:gd name="connsiteY50" fmla="*/ 1145406 h 1684421"/>
              <a:gd name="connsiteX51" fmla="*/ 9626 w 3667335"/>
              <a:gd name="connsiteY51" fmla="*/ 1183907 h 1684421"/>
              <a:gd name="connsiteX52" fmla="*/ 77002 w 3667335"/>
              <a:gd name="connsiteY52" fmla="*/ 1222408 h 1684421"/>
              <a:gd name="connsiteX53" fmla="*/ 96253 w 3667335"/>
              <a:gd name="connsiteY53" fmla="*/ 1251284 h 1684421"/>
              <a:gd name="connsiteX54" fmla="*/ 125129 w 3667335"/>
              <a:gd name="connsiteY54" fmla="*/ 1260909 h 1684421"/>
              <a:gd name="connsiteX55" fmla="*/ 144379 w 3667335"/>
              <a:gd name="connsiteY55" fmla="*/ 1299410 h 1684421"/>
              <a:gd name="connsiteX56" fmla="*/ 163630 w 3667335"/>
              <a:gd name="connsiteY56" fmla="*/ 1328286 h 1684421"/>
              <a:gd name="connsiteX57" fmla="*/ 173255 w 3667335"/>
              <a:gd name="connsiteY57" fmla="*/ 1357162 h 1684421"/>
              <a:gd name="connsiteX58" fmla="*/ 182880 w 3667335"/>
              <a:gd name="connsiteY58" fmla="*/ 1520791 h 1684421"/>
              <a:gd name="connsiteX59" fmla="*/ 221381 w 3667335"/>
              <a:gd name="connsiteY59" fmla="*/ 1578543 h 1684421"/>
              <a:gd name="connsiteX60" fmla="*/ 240632 w 3667335"/>
              <a:gd name="connsiteY60" fmla="*/ 1607419 h 1684421"/>
              <a:gd name="connsiteX61" fmla="*/ 250257 w 3667335"/>
              <a:gd name="connsiteY61" fmla="*/ 1636295 h 1684421"/>
              <a:gd name="connsiteX62" fmla="*/ 336885 w 3667335"/>
              <a:gd name="connsiteY62" fmla="*/ 1674796 h 1684421"/>
              <a:gd name="connsiteX63" fmla="*/ 385011 w 3667335"/>
              <a:gd name="connsiteY63" fmla="*/ 1684421 h 1684421"/>
              <a:gd name="connsiteX64" fmla="*/ 625642 w 3667335"/>
              <a:gd name="connsiteY64" fmla="*/ 1674796 h 1684421"/>
              <a:gd name="connsiteX65" fmla="*/ 664144 w 3667335"/>
              <a:gd name="connsiteY65" fmla="*/ 1655545 h 1684421"/>
              <a:gd name="connsiteX66" fmla="*/ 693019 w 3667335"/>
              <a:gd name="connsiteY66" fmla="*/ 1645920 h 1684421"/>
              <a:gd name="connsiteX67" fmla="*/ 789272 w 3667335"/>
              <a:gd name="connsiteY67" fmla="*/ 1655545 h 1684421"/>
              <a:gd name="connsiteX68" fmla="*/ 837398 w 3667335"/>
              <a:gd name="connsiteY68" fmla="*/ 1674796 h 1684421"/>
              <a:gd name="connsiteX69" fmla="*/ 866274 w 3667335"/>
              <a:gd name="connsiteY69" fmla="*/ 1684421 h 1684421"/>
              <a:gd name="connsiteX70" fmla="*/ 952901 w 3667335"/>
              <a:gd name="connsiteY70" fmla="*/ 1674796 h 1684421"/>
              <a:gd name="connsiteX71" fmla="*/ 981777 w 3667335"/>
              <a:gd name="connsiteY71" fmla="*/ 1607419 h 1684421"/>
              <a:gd name="connsiteX72" fmla="*/ 1001028 w 3667335"/>
              <a:gd name="connsiteY72" fmla="*/ 1578543 h 1684421"/>
              <a:gd name="connsiteX73" fmla="*/ 1020278 w 3667335"/>
              <a:gd name="connsiteY73" fmla="*/ 1520791 h 1684421"/>
              <a:gd name="connsiteX74" fmla="*/ 1029904 w 3667335"/>
              <a:gd name="connsiteY74" fmla="*/ 1491916 h 1684421"/>
              <a:gd name="connsiteX75" fmla="*/ 1039529 w 3667335"/>
              <a:gd name="connsiteY75" fmla="*/ 1453415 h 1684421"/>
              <a:gd name="connsiteX76" fmla="*/ 1116531 w 3667335"/>
              <a:gd name="connsiteY76" fmla="*/ 1414914 h 1684421"/>
              <a:gd name="connsiteX77" fmla="*/ 1174282 w 3667335"/>
              <a:gd name="connsiteY77" fmla="*/ 1376412 h 1684421"/>
              <a:gd name="connsiteX78" fmla="*/ 1386038 w 3667335"/>
              <a:gd name="connsiteY78" fmla="*/ 1386038 h 1684421"/>
              <a:gd name="connsiteX79" fmla="*/ 1395664 w 3667335"/>
              <a:gd name="connsiteY79" fmla="*/ 1434164 h 1684421"/>
              <a:gd name="connsiteX80" fmla="*/ 1434165 w 3667335"/>
              <a:gd name="connsiteY80" fmla="*/ 1491916 h 1684421"/>
              <a:gd name="connsiteX81" fmla="*/ 1443790 w 3667335"/>
              <a:gd name="connsiteY81" fmla="*/ 1530417 h 1684421"/>
              <a:gd name="connsiteX82" fmla="*/ 1472666 w 3667335"/>
              <a:gd name="connsiteY82" fmla="*/ 1540042 h 1684421"/>
              <a:gd name="connsiteX83" fmla="*/ 1511167 w 3667335"/>
              <a:gd name="connsiteY83" fmla="*/ 1549667 h 1684421"/>
              <a:gd name="connsiteX84" fmla="*/ 1559293 w 3667335"/>
              <a:gd name="connsiteY84" fmla="*/ 1559292 h 1684421"/>
              <a:gd name="connsiteX85" fmla="*/ 1645920 w 3667335"/>
              <a:gd name="connsiteY85" fmla="*/ 1578543 h 1684421"/>
              <a:gd name="connsiteX86" fmla="*/ 1703672 w 3667335"/>
              <a:gd name="connsiteY86" fmla="*/ 1568918 h 1684421"/>
              <a:gd name="connsiteX87" fmla="*/ 1684421 w 3667335"/>
              <a:gd name="connsiteY87" fmla="*/ 1501541 h 1684421"/>
              <a:gd name="connsiteX88" fmla="*/ 1636295 w 3667335"/>
              <a:gd name="connsiteY88" fmla="*/ 1443789 h 1684421"/>
              <a:gd name="connsiteX89" fmla="*/ 1597794 w 3667335"/>
              <a:gd name="connsiteY89" fmla="*/ 1376412 h 1684421"/>
              <a:gd name="connsiteX90" fmla="*/ 1578544 w 3667335"/>
              <a:gd name="connsiteY90" fmla="*/ 1347537 h 1684421"/>
              <a:gd name="connsiteX91" fmla="*/ 1588169 w 3667335"/>
              <a:gd name="connsiteY91" fmla="*/ 1241659 h 1684421"/>
              <a:gd name="connsiteX92" fmla="*/ 1636295 w 3667335"/>
              <a:gd name="connsiteY92" fmla="*/ 1193532 h 1684421"/>
              <a:gd name="connsiteX93" fmla="*/ 1674796 w 3667335"/>
              <a:gd name="connsiteY93" fmla="*/ 1164657 h 1684421"/>
              <a:gd name="connsiteX94" fmla="*/ 1684421 w 3667335"/>
              <a:gd name="connsiteY94" fmla="*/ 1135781 h 1684421"/>
              <a:gd name="connsiteX95" fmla="*/ 1713297 w 3667335"/>
              <a:gd name="connsiteY95" fmla="*/ 1116530 h 1684421"/>
              <a:gd name="connsiteX96" fmla="*/ 1742173 w 3667335"/>
              <a:gd name="connsiteY96" fmla="*/ 1087655 h 1684421"/>
              <a:gd name="connsiteX97" fmla="*/ 1771049 w 3667335"/>
              <a:gd name="connsiteY97" fmla="*/ 1029903 h 1684421"/>
              <a:gd name="connsiteX98" fmla="*/ 1780674 w 3667335"/>
              <a:gd name="connsiteY98" fmla="*/ 1001027 h 1684421"/>
              <a:gd name="connsiteX99" fmla="*/ 1867301 w 3667335"/>
              <a:gd name="connsiteY99" fmla="*/ 943276 h 1684421"/>
              <a:gd name="connsiteX100" fmla="*/ 1896177 w 3667335"/>
              <a:gd name="connsiteY100" fmla="*/ 914400 h 1684421"/>
              <a:gd name="connsiteX101" fmla="*/ 1953929 w 3667335"/>
              <a:gd name="connsiteY101" fmla="*/ 885524 h 1684421"/>
              <a:gd name="connsiteX102" fmla="*/ 1982805 w 3667335"/>
              <a:gd name="connsiteY102" fmla="*/ 895149 h 1684421"/>
              <a:gd name="connsiteX103" fmla="*/ 1963554 w 3667335"/>
              <a:gd name="connsiteY103" fmla="*/ 991402 h 1684421"/>
              <a:gd name="connsiteX104" fmla="*/ 1934678 w 3667335"/>
              <a:gd name="connsiteY104" fmla="*/ 1020278 h 1684421"/>
              <a:gd name="connsiteX105" fmla="*/ 1953929 w 3667335"/>
              <a:gd name="connsiteY105" fmla="*/ 1126156 h 1684421"/>
              <a:gd name="connsiteX106" fmla="*/ 1982805 w 3667335"/>
              <a:gd name="connsiteY106" fmla="*/ 1145406 h 1684421"/>
              <a:gd name="connsiteX107" fmla="*/ 2059807 w 3667335"/>
              <a:gd name="connsiteY107" fmla="*/ 1183907 h 1684421"/>
              <a:gd name="connsiteX108" fmla="*/ 2098308 w 3667335"/>
              <a:gd name="connsiteY108" fmla="*/ 1203158 h 1684421"/>
              <a:gd name="connsiteX109" fmla="*/ 2146434 w 3667335"/>
              <a:gd name="connsiteY109" fmla="*/ 1212783 h 1684421"/>
              <a:gd name="connsiteX110" fmla="*/ 2175310 w 3667335"/>
              <a:gd name="connsiteY110" fmla="*/ 1232034 h 1684421"/>
              <a:gd name="connsiteX111" fmla="*/ 2233061 w 3667335"/>
              <a:gd name="connsiteY111" fmla="*/ 1260909 h 1684421"/>
              <a:gd name="connsiteX112" fmla="*/ 2252312 w 3667335"/>
              <a:gd name="connsiteY112" fmla="*/ 1289785 h 1684421"/>
              <a:gd name="connsiteX113" fmla="*/ 2271562 w 3667335"/>
              <a:gd name="connsiteY113" fmla="*/ 1328286 h 1684421"/>
              <a:gd name="connsiteX114" fmla="*/ 2300438 w 3667335"/>
              <a:gd name="connsiteY114" fmla="*/ 1357162 h 1684421"/>
              <a:gd name="connsiteX115" fmla="*/ 2310064 w 3667335"/>
              <a:gd name="connsiteY115" fmla="*/ 1386038 h 1684421"/>
              <a:gd name="connsiteX116" fmla="*/ 2358190 w 3667335"/>
              <a:gd name="connsiteY116" fmla="*/ 1443789 h 1684421"/>
              <a:gd name="connsiteX117" fmla="*/ 2377440 w 3667335"/>
              <a:gd name="connsiteY117" fmla="*/ 1482290 h 1684421"/>
              <a:gd name="connsiteX118" fmla="*/ 2425567 w 3667335"/>
              <a:gd name="connsiteY118" fmla="*/ 1549667 h 1684421"/>
              <a:gd name="connsiteX119" fmla="*/ 2454442 w 3667335"/>
              <a:gd name="connsiteY119" fmla="*/ 1578543 h 1684421"/>
              <a:gd name="connsiteX120" fmla="*/ 2492944 w 3667335"/>
              <a:gd name="connsiteY120" fmla="*/ 1588168 h 1684421"/>
              <a:gd name="connsiteX121" fmla="*/ 2521819 w 3667335"/>
              <a:gd name="connsiteY121" fmla="*/ 1607419 h 1684421"/>
              <a:gd name="connsiteX122" fmla="*/ 2579571 w 3667335"/>
              <a:gd name="connsiteY122" fmla="*/ 1636295 h 1684421"/>
              <a:gd name="connsiteX123" fmla="*/ 2714325 w 3667335"/>
              <a:gd name="connsiteY123" fmla="*/ 1626669 h 1684421"/>
              <a:gd name="connsiteX124" fmla="*/ 2704699 w 3667335"/>
              <a:gd name="connsiteY124" fmla="*/ 1549667 h 1684421"/>
              <a:gd name="connsiteX125" fmla="*/ 2695074 w 3667335"/>
              <a:gd name="connsiteY125" fmla="*/ 1520791 h 1684421"/>
              <a:gd name="connsiteX126" fmla="*/ 2618072 w 3667335"/>
              <a:gd name="connsiteY126" fmla="*/ 1482290 h 1684421"/>
              <a:gd name="connsiteX127" fmla="*/ 2541070 w 3667335"/>
              <a:gd name="connsiteY127" fmla="*/ 1463040 h 1684421"/>
              <a:gd name="connsiteX128" fmla="*/ 2464068 w 3667335"/>
              <a:gd name="connsiteY128" fmla="*/ 1443789 h 1684421"/>
              <a:gd name="connsiteX129" fmla="*/ 2435192 w 3667335"/>
              <a:gd name="connsiteY129" fmla="*/ 1434164 h 1684421"/>
              <a:gd name="connsiteX130" fmla="*/ 2396691 w 3667335"/>
              <a:gd name="connsiteY130" fmla="*/ 1424539 h 1684421"/>
              <a:gd name="connsiteX131" fmla="*/ 2367815 w 3667335"/>
              <a:gd name="connsiteY131" fmla="*/ 1337911 h 1684421"/>
              <a:gd name="connsiteX132" fmla="*/ 2377440 w 3667335"/>
              <a:gd name="connsiteY132" fmla="*/ 1280160 h 1684421"/>
              <a:gd name="connsiteX133" fmla="*/ 2492944 w 3667335"/>
              <a:gd name="connsiteY133" fmla="*/ 1289785 h 1684421"/>
              <a:gd name="connsiteX134" fmla="*/ 2512194 w 3667335"/>
              <a:gd name="connsiteY134" fmla="*/ 1318661 h 1684421"/>
              <a:gd name="connsiteX135" fmla="*/ 2560320 w 3667335"/>
              <a:gd name="connsiteY135" fmla="*/ 1366787 h 1684421"/>
              <a:gd name="connsiteX136" fmla="*/ 2579571 w 3667335"/>
              <a:gd name="connsiteY136" fmla="*/ 1405288 h 1684421"/>
              <a:gd name="connsiteX137" fmla="*/ 2637322 w 3667335"/>
              <a:gd name="connsiteY137" fmla="*/ 1443789 h 1684421"/>
              <a:gd name="connsiteX138" fmla="*/ 2666198 w 3667335"/>
              <a:gd name="connsiteY138" fmla="*/ 1463040 h 1684421"/>
              <a:gd name="connsiteX139" fmla="*/ 2743200 w 3667335"/>
              <a:gd name="connsiteY139" fmla="*/ 1501541 h 1684421"/>
              <a:gd name="connsiteX140" fmla="*/ 2820202 w 3667335"/>
              <a:gd name="connsiteY140" fmla="*/ 1549667 h 1684421"/>
              <a:gd name="connsiteX141" fmla="*/ 2858704 w 3667335"/>
              <a:gd name="connsiteY141" fmla="*/ 1578543 h 1684421"/>
              <a:gd name="connsiteX142" fmla="*/ 2906830 w 3667335"/>
              <a:gd name="connsiteY142" fmla="*/ 1588168 h 1684421"/>
              <a:gd name="connsiteX143" fmla="*/ 2954956 w 3667335"/>
              <a:gd name="connsiteY143" fmla="*/ 1443789 h 1684421"/>
              <a:gd name="connsiteX144" fmla="*/ 2800952 w 3667335"/>
              <a:gd name="connsiteY144" fmla="*/ 1309036 h 1684421"/>
              <a:gd name="connsiteX145" fmla="*/ 2743200 w 3667335"/>
              <a:gd name="connsiteY145" fmla="*/ 1289785 h 1684421"/>
              <a:gd name="connsiteX146" fmla="*/ 2704699 w 3667335"/>
              <a:gd name="connsiteY146" fmla="*/ 1260909 h 1684421"/>
              <a:gd name="connsiteX147" fmla="*/ 2723950 w 3667335"/>
              <a:gd name="connsiteY147" fmla="*/ 1232034 h 1684421"/>
              <a:gd name="connsiteX148" fmla="*/ 2877954 w 3667335"/>
              <a:gd name="connsiteY148" fmla="*/ 1241659 h 1684421"/>
              <a:gd name="connsiteX149" fmla="*/ 2964581 w 3667335"/>
              <a:gd name="connsiteY149" fmla="*/ 1328286 h 1684421"/>
              <a:gd name="connsiteX150" fmla="*/ 2993457 w 3667335"/>
              <a:gd name="connsiteY150" fmla="*/ 1347537 h 1684421"/>
              <a:gd name="connsiteX151" fmla="*/ 3022333 w 3667335"/>
              <a:gd name="connsiteY151" fmla="*/ 1376412 h 1684421"/>
              <a:gd name="connsiteX152" fmla="*/ 3051209 w 3667335"/>
              <a:gd name="connsiteY152" fmla="*/ 1386038 h 1684421"/>
              <a:gd name="connsiteX153" fmla="*/ 3147461 w 3667335"/>
              <a:gd name="connsiteY153" fmla="*/ 1434164 h 1684421"/>
              <a:gd name="connsiteX154" fmla="*/ 3205213 w 3667335"/>
              <a:gd name="connsiteY154" fmla="*/ 1453415 h 1684421"/>
              <a:gd name="connsiteX155" fmla="*/ 3320716 w 3667335"/>
              <a:gd name="connsiteY155" fmla="*/ 1443789 h 1684421"/>
              <a:gd name="connsiteX156" fmla="*/ 3339967 w 3667335"/>
              <a:gd name="connsiteY156" fmla="*/ 1414914 h 1684421"/>
              <a:gd name="connsiteX157" fmla="*/ 3330341 w 3667335"/>
              <a:gd name="connsiteY157" fmla="*/ 1309036 h 1684421"/>
              <a:gd name="connsiteX158" fmla="*/ 3320716 w 3667335"/>
              <a:gd name="connsiteY158" fmla="*/ 1270535 h 1684421"/>
              <a:gd name="connsiteX159" fmla="*/ 3262965 w 3667335"/>
              <a:gd name="connsiteY159" fmla="*/ 1222408 h 1684421"/>
              <a:gd name="connsiteX160" fmla="*/ 3185962 w 3667335"/>
              <a:gd name="connsiteY160" fmla="*/ 1183907 h 1684421"/>
              <a:gd name="connsiteX161" fmla="*/ 3099335 w 3667335"/>
              <a:gd name="connsiteY161" fmla="*/ 1135781 h 1684421"/>
              <a:gd name="connsiteX162" fmla="*/ 3051209 w 3667335"/>
              <a:gd name="connsiteY162" fmla="*/ 1116530 h 1684421"/>
              <a:gd name="connsiteX163" fmla="*/ 3003082 w 3667335"/>
              <a:gd name="connsiteY163" fmla="*/ 1106905 h 1684421"/>
              <a:gd name="connsiteX164" fmla="*/ 2974207 w 3667335"/>
              <a:gd name="connsiteY164" fmla="*/ 1087655 h 1684421"/>
              <a:gd name="connsiteX165" fmla="*/ 2897205 w 3667335"/>
              <a:gd name="connsiteY165" fmla="*/ 1068404 h 1684421"/>
              <a:gd name="connsiteX166" fmla="*/ 2868329 w 3667335"/>
              <a:gd name="connsiteY166" fmla="*/ 1049154 h 1684421"/>
              <a:gd name="connsiteX167" fmla="*/ 2829828 w 3667335"/>
              <a:gd name="connsiteY167" fmla="*/ 1029903 h 1684421"/>
              <a:gd name="connsiteX168" fmla="*/ 2723950 w 3667335"/>
              <a:gd name="connsiteY168" fmla="*/ 943276 h 1684421"/>
              <a:gd name="connsiteX169" fmla="*/ 2685449 w 3667335"/>
              <a:gd name="connsiteY169" fmla="*/ 924025 h 1684421"/>
              <a:gd name="connsiteX170" fmla="*/ 2723950 w 3667335"/>
              <a:gd name="connsiteY170" fmla="*/ 866274 h 1684421"/>
              <a:gd name="connsiteX171" fmla="*/ 3041584 w 3667335"/>
              <a:gd name="connsiteY171" fmla="*/ 856648 h 1684421"/>
              <a:gd name="connsiteX172" fmla="*/ 3070459 w 3667335"/>
              <a:gd name="connsiteY172" fmla="*/ 837398 h 1684421"/>
              <a:gd name="connsiteX173" fmla="*/ 3147461 w 3667335"/>
              <a:gd name="connsiteY173" fmla="*/ 827772 h 1684421"/>
              <a:gd name="connsiteX174" fmla="*/ 3214838 w 3667335"/>
              <a:gd name="connsiteY174" fmla="*/ 818147 h 1684421"/>
              <a:gd name="connsiteX175" fmla="*/ 3253339 w 3667335"/>
              <a:gd name="connsiteY175" fmla="*/ 837398 h 1684421"/>
              <a:gd name="connsiteX176" fmla="*/ 3272590 w 3667335"/>
              <a:gd name="connsiteY176" fmla="*/ 885524 h 1684421"/>
              <a:gd name="connsiteX177" fmla="*/ 3301466 w 3667335"/>
              <a:gd name="connsiteY177" fmla="*/ 914400 h 1684421"/>
              <a:gd name="connsiteX178" fmla="*/ 3320716 w 3667335"/>
              <a:gd name="connsiteY178" fmla="*/ 962526 h 1684421"/>
              <a:gd name="connsiteX179" fmla="*/ 3638350 w 3667335"/>
              <a:gd name="connsiteY179" fmla="*/ 943276 h 1684421"/>
              <a:gd name="connsiteX180" fmla="*/ 3667226 w 3667335"/>
              <a:gd name="connsiteY180" fmla="*/ 885524 h 1684421"/>
              <a:gd name="connsiteX181" fmla="*/ 3628725 w 3667335"/>
              <a:gd name="connsiteY181" fmla="*/ 789271 h 1684421"/>
              <a:gd name="connsiteX182" fmla="*/ 3619099 w 3667335"/>
              <a:gd name="connsiteY182" fmla="*/ 760396 h 1684421"/>
              <a:gd name="connsiteX183" fmla="*/ 3580598 w 3667335"/>
              <a:gd name="connsiteY183" fmla="*/ 442762 h 1684421"/>
              <a:gd name="connsiteX184" fmla="*/ 3465095 w 3667335"/>
              <a:gd name="connsiteY184" fmla="*/ 346509 h 1684421"/>
              <a:gd name="connsiteX185" fmla="*/ 3407344 w 3667335"/>
              <a:gd name="connsiteY185" fmla="*/ 327259 h 1684421"/>
              <a:gd name="connsiteX186" fmla="*/ 3378468 w 3667335"/>
              <a:gd name="connsiteY186" fmla="*/ 308008 h 1684421"/>
              <a:gd name="connsiteX187" fmla="*/ 3522847 w 3667335"/>
              <a:gd name="connsiteY187" fmla="*/ 279132 h 1684421"/>
              <a:gd name="connsiteX188" fmla="*/ 3609474 w 3667335"/>
              <a:gd name="connsiteY188" fmla="*/ 211756 h 1684421"/>
              <a:gd name="connsiteX189" fmla="*/ 3647975 w 3667335"/>
              <a:gd name="connsiteY189" fmla="*/ 173255 h 1684421"/>
              <a:gd name="connsiteX190" fmla="*/ 3647975 w 3667335"/>
              <a:gd name="connsiteY190" fmla="*/ 134754 h 1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3667335" h="1684421">
                <a:moveTo>
                  <a:pt x="3609474" y="202130"/>
                </a:moveTo>
                <a:cubicBezTo>
                  <a:pt x="3596640" y="186088"/>
                  <a:pt x="3583299" y="170439"/>
                  <a:pt x="3570973" y="154004"/>
                </a:cubicBezTo>
                <a:cubicBezTo>
                  <a:pt x="3564032" y="144749"/>
                  <a:pt x="3559128" y="134015"/>
                  <a:pt x="3551722" y="125128"/>
                </a:cubicBezTo>
                <a:cubicBezTo>
                  <a:pt x="3531980" y="101438"/>
                  <a:pt x="3503786" y="77946"/>
                  <a:pt x="3474720" y="67377"/>
                </a:cubicBezTo>
                <a:cubicBezTo>
                  <a:pt x="3456379" y="60708"/>
                  <a:pt x="3436219" y="60960"/>
                  <a:pt x="3416969" y="57751"/>
                </a:cubicBezTo>
                <a:cubicBezTo>
                  <a:pt x="3395683" y="36466"/>
                  <a:pt x="3386016" y="23025"/>
                  <a:pt x="3359217" y="9625"/>
                </a:cubicBezTo>
                <a:cubicBezTo>
                  <a:pt x="3350142" y="5088"/>
                  <a:pt x="3339966" y="3208"/>
                  <a:pt x="3330341" y="0"/>
                </a:cubicBezTo>
                <a:cubicBezTo>
                  <a:pt x="3291840" y="3208"/>
                  <a:pt x="3252722" y="2048"/>
                  <a:pt x="3214838" y="9625"/>
                </a:cubicBezTo>
                <a:cubicBezTo>
                  <a:pt x="3188037" y="14985"/>
                  <a:pt x="3178374" y="45925"/>
                  <a:pt x="3157087" y="57751"/>
                </a:cubicBezTo>
                <a:cubicBezTo>
                  <a:pt x="3139349" y="67606"/>
                  <a:pt x="3118586" y="70585"/>
                  <a:pt x="3099335" y="77002"/>
                </a:cubicBezTo>
                <a:cubicBezTo>
                  <a:pt x="3089710" y="80210"/>
                  <a:pt x="3080599" y="86289"/>
                  <a:pt x="3070459" y="86627"/>
                </a:cubicBezTo>
                <a:lnTo>
                  <a:pt x="2781701" y="96252"/>
                </a:lnTo>
                <a:cubicBezTo>
                  <a:pt x="2772076" y="102669"/>
                  <a:pt x="2763657" y="111441"/>
                  <a:pt x="2752826" y="115503"/>
                </a:cubicBezTo>
                <a:cubicBezTo>
                  <a:pt x="2737508" y="121247"/>
                  <a:pt x="2720669" y="121579"/>
                  <a:pt x="2704699" y="125128"/>
                </a:cubicBezTo>
                <a:cubicBezTo>
                  <a:pt x="2691785" y="127998"/>
                  <a:pt x="2679032" y="131545"/>
                  <a:pt x="2666198" y="134754"/>
                </a:cubicBezTo>
                <a:cubicBezTo>
                  <a:pt x="2656573" y="141171"/>
                  <a:pt x="2648692" y="151872"/>
                  <a:pt x="2637322" y="154004"/>
                </a:cubicBezTo>
                <a:cubicBezTo>
                  <a:pt x="2514763" y="176983"/>
                  <a:pt x="2133254" y="154387"/>
                  <a:pt x="2117558" y="154004"/>
                </a:cubicBezTo>
                <a:cubicBezTo>
                  <a:pt x="2088682" y="157212"/>
                  <a:pt x="2058493" y="154442"/>
                  <a:pt x="2030931" y="163629"/>
                </a:cubicBezTo>
                <a:cubicBezTo>
                  <a:pt x="2008982" y="170945"/>
                  <a:pt x="1995128" y="194813"/>
                  <a:pt x="1973179" y="202130"/>
                </a:cubicBezTo>
                <a:cubicBezTo>
                  <a:pt x="1963554" y="205339"/>
                  <a:pt x="1953173" y="206829"/>
                  <a:pt x="1944304" y="211756"/>
                </a:cubicBezTo>
                <a:cubicBezTo>
                  <a:pt x="1924079" y="222992"/>
                  <a:pt x="1909574" y="247955"/>
                  <a:pt x="1886552" y="250257"/>
                </a:cubicBezTo>
                <a:lnTo>
                  <a:pt x="1790299" y="259882"/>
                </a:lnTo>
                <a:cubicBezTo>
                  <a:pt x="1770589" y="266452"/>
                  <a:pt x="1746902" y="271534"/>
                  <a:pt x="1732548" y="288758"/>
                </a:cubicBezTo>
                <a:cubicBezTo>
                  <a:pt x="1723362" y="299781"/>
                  <a:pt x="1719714" y="314425"/>
                  <a:pt x="1713297" y="327259"/>
                </a:cubicBezTo>
                <a:cubicBezTo>
                  <a:pt x="1706880" y="365760"/>
                  <a:pt x="1710404" y="407322"/>
                  <a:pt x="1694047" y="442762"/>
                </a:cubicBezTo>
                <a:cubicBezTo>
                  <a:pt x="1688503" y="454773"/>
                  <a:pt x="1668775" y="452387"/>
                  <a:pt x="1655546" y="452387"/>
                </a:cubicBezTo>
                <a:cubicBezTo>
                  <a:pt x="1604111" y="452387"/>
                  <a:pt x="1552876" y="445970"/>
                  <a:pt x="1501541" y="442762"/>
                </a:cubicBezTo>
                <a:cubicBezTo>
                  <a:pt x="1490133" y="441336"/>
                  <a:pt x="1372872" y="427136"/>
                  <a:pt x="1357162" y="423511"/>
                </a:cubicBezTo>
                <a:cubicBezTo>
                  <a:pt x="1337390" y="418948"/>
                  <a:pt x="1319309" y="408240"/>
                  <a:pt x="1299411" y="404261"/>
                </a:cubicBezTo>
                <a:lnTo>
                  <a:pt x="1251285" y="394636"/>
                </a:lnTo>
                <a:cubicBezTo>
                  <a:pt x="1163850" y="399779"/>
                  <a:pt x="1108836" y="385708"/>
                  <a:pt x="1039529" y="423511"/>
                </a:cubicBezTo>
                <a:cubicBezTo>
                  <a:pt x="1019218" y="434590"/>
                  <a:pt x="1002471" y="451665"/>
                  <a:pt x="981777" y="462012"/>
                </a:cubicBezTo>
                <a:cubicBezTo>
                  <a:pt x="968943" y="468429"/>
                  <a:pt x="955734" y="474144"/>
                  <a:pt x="943276" y="481263"/>
                </a:cubicBezTo>
                <a:cubicBezTo>
                  <a:pt x="933232" y="487003"/>
                  <a:pt x="924971" y="495816"/>
                  <a:pt x="914400" y="500514"/>
                </a:cubicBezTo>
                <a:cubicBezTo>
                  <a:pt x="895857" y="508755"/>
                  <a:pt x="856649" y="519764"/>
                  <a:pt x="856649" y="519764"/>
                </a:cubicBezTo>
                <a:cubicBezTo>
                  <a:pt x="772068" y="576151"/>
                  <a:pt x="821919" y="555963"/>
                  <a:pt x="702645" y="567890"/>
                </a:cubicBezTo>
                <a:cubicBezTo>
                  <a:pt x="605702" y="600207"/>
                  <a:pt x="759122" y="551877"/>
                  <a:pt x="500514" y="587141"/>
                </a:cubicBezTo>
                <a:cubicBezTo>
                  <a:pt x="486297" y="589080"/>
                  <a:pt x="474471" y="599272"/>
                  <a:pt x="462013" y="606391"/>
                </a:cubicBezTo>
                <a:cubicBezTo>
                  <a:pt x="427810" y="625936"/>
                  <a:pt x="425982" y="632797"/>
                  <a:pt x="394636" y="664143"/>
                </a:cubicBezTo>
                <a:cubicBezTo>
                  <a:pt x="391428" y="673768"/>
                  <a:pt x="392185" y="685845"/>
                  <a:pt x="385011" y="693019"/>
                </a:cubicBezTo>
                <a:cubicBezTo>
                  <a:pt x="369479" y="708551"/>
                  <a:pt x="326992" y="736744"/>
                  <a:pt x="298384" y="741145"/>
                </a:cubicBezTo>
                <a:cubicBezTo>
                  <a:pt x="266515" y="746048"/>
                  <a:pt x="234215" y="747562"/>
                  <a:pt x="202131" y="750770"/>
                </a:cubicBezTo>
                <a:cubicBezTo>
                  <a:pt x="192506" y="757187"/>
                  <a:pt x="181435" y="761841"/>
                  <a:pt x="173255" y="770021"/>
                </a:cubicBezTo>
                <a:cubicBezTo>
                  <a:pt x="165075" y="778201"/>
                  <a:pt x="155440" y="787418"/>
                  <a:pt x="154005" y="798897"/>
                </a:cubicBezTo>
                <a:cubicBezTo>
                  <a:pt x="151893" y="815791"/>
                  <a:pt x="166970" y="857042"/>
                  <a:pt x="173255" y="875899"/>
                </a:cubicBezTo>
                <a:cubicBezTo>
                  <a:pt x="170047" y="904775"/>
                  <a:pt x="172817" y="934964"/>
                  <a:pt x="163630" y="962526"/>
                </a:cubicBezTo>
                <a:cubicBezTo>
                  <a:pt x="159325" y="975440"/>
                  <a:pt x="143613" y="981067"/>
                  <a:pt x="134754" y="991402"/>
                </a:cubicBezTo>
                <a:cubicBezTo>
                  <a:pt x="116962" y="1012159"/>
                  <a:pt x="100886" y="1042856"/>
                  <a:pt x="77002" y="1058779"/>
                </a:cubicBezTo>
                <a:cubicBezTo>
                  <a:pt x="68560" y="1064407"/>
                  <a:pt x="57752" y="1065196"/>
                  <a:pt x="48127" y="1068404"/>
                </a:cubicBezTo>
                <a:cubicBezTo>
                  <a:pt x="38502" y="1074821"/>
                  <a:pt x="25382" y="1077845"/>
                  <a:pt x="19251" y="1087655"/>
                </a:cubicBezTo>
                <a:cubicBezTo>
                  <a:pt x="8496" y="1104862"/>
                  <a:pt x="0" y="1145406"/>
                  <a:pt x="0" y="1145406"/>
                </a:cubicBezTo>
                <a:cubicBezTo>
                  <a:pt x="3209" y="1158240"/>
                  <a:pt x="2288" y="1172900"/>
                  <a:pt x="9626" y="1183907"/>
                </a:cubicBezTo>
                <a:cubicBezTo>
                  <a:pt x="16430" y="1194113"/>
                  <a:pt x="70338" y="1219076"/>
                  <a:pt x="77002" y="1222408"/>
                </a:cubicBezTo>
                <a:cubicBezTo>
                  <a:pt x="83419" y="1232033"/>
                  <a:pt x="87220" y="1244057"/>
                  <a:pt x="96253" y="1251284"/>
                </a:cubicBezTo>
                <a:cubicBezTo>
                  <a:pt x="104176" y="1257622"/>
                  <a:pt x="117955" y="1253735"/>
                  <a:pt x="125129" y="1260909"/>
                </a:cubicBezTo>
                <a:cubicBezTo>
                  <a:pt x="135275" y="1271055"/>
                  <a:pt x="137260" y="1286952"/>
                  <a:pt x="144379" y="1299410"/>
                </a:cubicBezTo>
                <a:cubicBezTo>
                  <a:pt x="150118" y="1309454"/>
                  <a:pt x="157213" y="1318661"/>
                  <a:pt x="163630" y="1328286"/>
                </a:cubicBezTo>
                <a:cubicBezTo>
                  <a:pt x="166838" y="1337911"/>
                  <a:pt x="172245" y="1347066"/>
                  <a:pt x="173255" y="1357162"/>
                </a:cubicBezTo>
                <a:cubicBezTo>
                  <a:pt x="178691" y="1411528"/>
                  <a:pt x="171273" y="1467401"/>
                  <a:pt x="182880" y="1520791"/>
                </a:cubicBezTo>
                <a:cubicBezTo>
                  <a:pt x="187795" y="1543399"/>
                  <a:pt x="208547" y="1559292"/>
                  <a:pt x="221381" y="1578543"/>
                </a:cubicBezTo>
                <a:lnTo>
                  <a:pt x="240632" y="1607419"/>
                </a:lnTo>
                <a:cubicBezTo>
                  <a:pt x="243840" y="1617044"/>
                  <a:pt x="244629" y="1627853"/>
                  <a:pt x="250257" y="1636295"/>
                </a:cubicBezTo>
                <a:cubicBezTo>
                  <a:pt x="277315" y="1676882"/>
                  <a:pt x="288099" y="1665926"/>
                  <a:pt x="336885" y="1674796"/>
                </a:cubicBezTo>
                <a:cubicBezTo>
                  <a:pt x="352981" y="1677723"/>
                  <a:pt x="368969" y="1681213"/>
                  <a:pt x="385011" y="1684421"/>
                </a:cubicBezTo>
                <a:cubicBezTo>
                  <a:pt x="465221" y="1681213"/>
                  <a:pt x="545794" y="1683056"/>
                  <a:pt x="625642" y="1674796"/>
                </a:cubicBezTo>
                <a:cubicBezTo>
                  <a:pt x="639915" y="1673320"/>
                  <a:pt x="650955" y="1661197"/>
                  <a:pt x="664144" y="1655545"/>
                </a:cubicBezTo>
                <a:cubicBezTo>
                  <a:pt x="673469" y="1651548"/>
                  <a:pt x="683394" y="1649128"/>
                  <a:pt x="693019" y="1645920"/>
                </a:cubicBezTo>
                <a:cubicBezTo>
                  <a:pt x="725103" y="1649128"/>
                  <a:pt x="757654" y="1649221"/>
                  <a:pt x="789272" y="1655545"/>
                </a:cubicBezTo>
                <a:cubicBezTo>
                  <a:pt x="806214" y="1658933"/>
                  <a:pt x="821220" y="1668729"/>
                  <a:pt x="837398" y="1674796"/>
                </a:cubicBezTo>
                <a:cubicBezTo>
                  <a:pt x="846898" y="1678359"/>
                  <a:pt x="856649" y="1681213"/>
                  <a:pt x="866274" y="1684421"/>
                </a:cubicBezTo>
                <a:cubicBezTo>
                  <a:pt x="895150" y="1681213"/>
                  <a:pt x="925597" y="1684725"/>
                  <a:pt x="952901" y="1674796"/>
                </a:cubicBezTo>
                <a:cubicBezTo>
                  <a:pt x="973349" y="1667360"/>
                  <a:pt x="976369" y="1620039"/>
                  <a:pt x="981777" y="1607419"/>
                </a:cubicBezTo>
                <a:cubicBezTo>
                  <a:pt x="986334" y="1596786"/>
                  <a:pt x="994611" y="1588168"/>
                  <a:pt x="1001028" y="1578543"/>
                </a:cubicBezTo>
                <a:lnTo>
                  <a:pt x="1020278" y="1520791"/>
                </a:lnTo>
                <a:cubicBezTo>
                  <a:pt x="1023486" y="1511166"/>
                  <a:pt x="1027443" y="1501759"/>
                  <a:pt x="1029904" y="1491916"/>
                </a:cubicBezTo>
                <a:cubicBezTo>
                  <a:pt x="1033112" y="1479082"/>
                  <a:pt x="1032191" y="1464422"/>
                  <a:pt x="1039529" y="1453415"/>
                </a:cubicBezTo>
                <a:cubicBezTo>
                  <a:pt x="1051028" y="1436166"/>
                  <a:pt x="1105088" y="1421156"/>
                  <a:pt x="1116531" y="1414914"/>
                </a:cubicBezTo>
                <a:cubicBezTo>
                  <a:pt x="1136842" y="1403835"/>
                  <a:pt x="1174282" y="1376412"/>
                  <a:pt x="1174282" y="1376412"/>
                </a:cubicBezTo>
                <a:cubicBezTo>
                  <a:pt x="1244867" y="1379621"/>
                  <a:pt x="1317668" y="1368202"/>
                  <a:pt x="1386038" y="1386038"/>
                </a:cubicBezTo>
                <a:cubicBezTo>
                  <a:pt x="1401868" y="1390168"/>
                  <a:pt x="1388894" y="1419271"/>
                  <a:pt x="1395664" y="1434164"/>
                </a:cubicBezTo>
                <a:cubicBezTo>
                  <a:pt x="1405238" y="1455227"/>
                  <a:pt x="1434165" y="1491916"/>
                  <a:pt x="1434165" y="1491916"/>
                </a:cubicBezTo>
                <a:cubicBezTo>
                  <a:pt x="1437373" y="1504750"/>
                  <a:pt x="1435526" y="1520087"/>
                  <a:pt x="1443790" y="1530417"/>
                </a:cubicBezTo>
                <a:cubicBezTo>
                  <a:pt x="1450128" y="1538340"/>
                  <a:pt x="1462910" y="1537255"/>
                  <a:pt x="1472666" y="1540042"/>
                </a:cubicBezTo>
                <a:cubicBezTo>
                  <a:pt x="1485386" y="1543676"/>
                  <a:pt x="1498253" y="1546797"/>
                  <a:pt x="1511167" y="1549667"/>
                </a:cubicBezTo>
                <a:cubicBezTo>
                  <a:pt x="1527137" y="1553216"/>
                  <a:pt x="1543323" y="1555743"/>
                  <a:pt x="1559293" y="1559292"/>
                </a:cubicBezTo>
                <a:cubicBezTo>
                  <a:pt x="1681630" y="1586479"/>
                  <a:pt x="1500771" y="1549514"/>
                  <a:pt x="1645920" y="1578543"/>
                </a:cubicBezTo>
                <a:cubicBezTo>
                  <a:pt x="1665171" y="1575335"/>
                  <a:pt x="1689872" y="1582718"/>
                  <a:pt x="1703672" y="1568918"/>
                </a:cubicBezTo>
                <a:cubicBezTo>
                  <a:pt x="1705729" y="1566861"/>
                  <a:pt x="1687383" y="1507466"/>
                  <a:pt x="1684421" y="1501541"/>
                </a:cubicBezTo>
                <a:cubicBezTo>
                  <a:pt x="1666496" y="1465692"/>
                  <a:pt x="1662906" y="1475723"/>
                  <a:pt x="1636295" y="1443789"/>
                </a:cubicBezTo>
                <a:cubicBezTo>
                  <a:pt x="1614977" y="1418208"/>
                  <a:pt x="1614910" y="1406366"/>
                  <a:pt x="1597794" y="1376412"/>
                </a:cubicBezTo>
                <a:cubicBezTo>
                  <a:pt x="1592055" y="1366368"/>
                  <a:pt x="1584961" y="1357162"/>
                  <a:pt x="1578544" y="1347537"/>
                </a:cubicBezTo>
                <a:cubicBezTo>
                  <a:pt x="1581752" y="1312244"/>
                  <a:pt x="1580744" y="1276311"/>
                  <a:pt x="1588169" y="1241659"/>
                </a:cubicBezTo>
                <a:cubicBezTo>
                  <a:pt x="1593735" y="1215682"/>
                  <a:pt x="1617895" y="1206675"/>
                  <a:pt x="1636295" y="1193532"/>
                </a:cubicBezTo>
                <a:cubicBezTo>
                  <a:pt x="1649349" y="1184208"/>
                  <a:pt x="1661962" y="1174282"/>
                  <a:pt x="1674796" y="1164657"/>
                </a:cubicBezTo>
                <a:cubicBezTo>
                  <a:pt x="1678004" y="1155032"/>
                  <a:pt x="1678083" y="1143704"/>
                  <a:pt x="1684421" y="1135781"/>
                </a:cubicBezTo>
                <a:cubicBezTo>
                  <a:pt x="1691648" y="1126748"/>
                  <a:pt x="1704410" y="1123936"/>
                  <a:pt x="1713297" y="1116530"/>
                </a:cubicBezTo>
                <a:cubicBezTo>
                  <a:pt x="1723754" y="1107816"/>
                  <a:pt x="1732548" y="1097280"/>
                  <a:pt x="1742173" y="1087655"/>
                </a:cubicBezTo>
                <a:cubicBezTo>
                  <a:pt x="1751798" y="1068404"/>
                  <a:pt x="1762308" y="1049571"/>
                  <a:pt x="1771049" y="1029903"/>
                </a:cubicBezTo>
                <a:cubicBezTo>
                  <a:pt x="1775170" y="1020631"/>
                  <a:pt x="1774179" y="1008821"/>
                  <a:pt x="1780674" y="1001027"/>
                </a:cubicBezTo>
                <a:cubicBezTo>
                  <a:pt x="1798363" y="979799"/>
                  <a:pt x="1847142" y="958395"/>
                  <a:pt x="1867301" y="943276"/>
                </a:cubicBezTo>
                <a:cubicBezTo>
                  <a:pt x="1878191" y="935109"/>
                  <a:pt x="1885720" y="923114"/>
                  <a:pt x="1896177" y="914400"/>
                </a:cubicBezTo>
                <a:cubicBezTo>
                  <a:pt x="1921056" y="893667"/>
                  <a:pt x="1924987" y="895171"/>
                  <a:pt x="1953929" y="885524"/>
                </a:cubicBezTo>
                <a:cubicBezTo>
                  <a:pt x="1963554" y="888732"/>
                  <a:pt x="1980344" y="885306"/>
                  <a:pt x="1982805" y="895149"/>
                </a:cubicBezTo>
                <a:cubicBezTo>
                  <a:pt x="1983620" y="898407"/>
                  <a:pt x="1975042" y="974170"/>
                  <a:pt x="1963554" y="991402"/>
                </a:cubicBezTo>
                <a:cubicBezTo>
                  <a:pt x="1956003" y="1002728"/>
                  <a:pt x="1944303" y="1010653"/>
                  <a:pt x="1934678" y="1020278"/>
                </a:cubicBezTo>
                <a:cubicBezTo>
                  <a:pt x="1941095" y="1055571"/>
                  <a:pt x="1941052" y="1092676"/>
                  <a:pt x="1953929" y="1126156"/>
                </a:cubicBezTo>
                <a:cubicBezTo>
                  <a:pt x="1958082" y="1136953"/>
                  <a:pt x="1972649" y="1139867"/>
                  <a:pt x="1982805" y="1145406"/>
                </a:cubicBezTo>
                <a:cubicBezTo>
                  <a:pt x="2007998" y="1159147"/>
                  <a:pt x="2034140" y="1171073"/>
                  <a:pt x="2059807" y="1183907"/>
                </a:cubicBezTo>
                <a:cubicBezTo>
                  <a:pt x="2072641" y="1190324"/>
                  <a:pt x="2084238" y="1200344"/>
                  <a:pt x="2098308" y="1203158"/>
                </a:cubicBezTo>
                <a:lnTo>
                  <a:pt x="2146434" y="1212783"/>
                </a:lnTo>
                <a:cubicBezTo>
                  <a:pt x="2156059" y="1219200"/>
                  <a:pt x="2164963" y="1226861"/>
                  <a:pt x="2175310" y="1232034"/>
                </a:cubicBezTo>
                <a:cubicBezTo>
                  <a:pt x="2255013" y="1271886"/>
                  <a:pt x="2150306" y="1205739"/>
                  <a:pt x="2233061" y="1260909"/>
                </a:cubicBezTo>
                <a:cubicBezTo>
                  <a:pt x="2239478" y="1270534"/>
                  <a:pt x="2246573" y="1279741"/>
                  <a:pt x="2252312" y="1289785"/>
                </a:cubicBezTo>
                <a:cubicBezTo>
                  <a:pt x="2259431" y="1302243"/>
                  <a:pt x="2263222" y="1316610"/>
                  <a:pt x="2271562" y="1328286"/>
                </a:cubicBezTo>
                <a:cubicBezTo>
                  <a:pt x="2279474" y="1339363"/>
                  <a:pt x="2290813" y="1347537"/>
                  <a:pt x="2300438" y="1357162"/>
                </a:cubicBezTo>
                <a:cubicBezTo>
                  <a:pt x="2303647" y="1366787"/>
                  <a:pt x="2304436" y="1377596"/>
                  <a:pt x="2310064" y="1386038"/>
                </a:cubicBezTo>
                <a:cubicBezTo>
                  <a:pt x="2389685" y="1505471"/>
                  <a:pt x="2295214" y="1333581"/>
                  <a:pt x="2358190" y="1443789"/>
                </a:cubicBezTo>
                <a:cubicBezTo>
                  <a:pt x="2365309" y="1456247"/>
                  <a:pt x="2370321" y="1469832"/>
                  <a:pt x="2377440" y="1482290"/>
                </a:cubicBezTo>
                <a:cubicBezTo>
                  <a:pt x="2386145" y="1497524"/>
                  <a:pt x="2416714" y="1539339"/>
                  <a:pt x="2425567" y="1549667"/>
                </a:cubicBezTo>
                <a:cubicBezTo>
                  <a:pt x="2434426" y="1560002"/>
                  <a:pt x="2442623" y="1571790"/>
                  <a:pt x="2454442" y="1578543"/>
                </a:cubicBezTo>
                <a:cubicBezTo>
                  <a:pt x="2465928" y="1585106"/>
                  <a:pt x="2480110" y="1584960"/>
                  <a:pt x="2492944" y="1588168"/>
                </a:cubicBezTo>
                <a:cubicBezTo>
                  <a:pt x="2502569" y="1594585"/>
                  <a:pt x="2511472" y="1602246"/>
                  <a:pt x="2521819" y="1607419"/>
                </a:cubicBezTo>
                <a:cubicBezTo>
                  <a:pt x="2601524" y="1647272"/>
                  <a:pt x="2496811" y="1581121"/>
                  <a:pt x="2579571" y="1636295"/>
                </a:cubicBezTo>
                <a:cubicBezTo>
                  <a:pt x="2624489" y="1633086"/>
                  <a:pt x="2677300" y="1652302"/>
                  <a:pt x="2714325" y="1626669"/>
                </a:cubicBezTo>
                <a:cubicBezTo>
                  <a:pt x="2735593" y="1611945"/>
                  <a:pt x="2709326" y="1575117"/>
                  <a:pt x="2704699" y="1549667"/>
                </a:cubicBezTo>
                <a:cubicBezTo>
                  <a:pt x="2702884" y="1539685"/>
                  <a:pt x="2701412" y="1528714"/>
                  <a:pt x="2695074" y="1520791"/>
                </a:cubicBezTo>
                <a:cubicBezTo>
                  <a:pt x="2681784" y="1504179"/>
                  <a:pt x="2632187" y="1487583"/>
                  <a:pt x="2618072" y="1482290"/>
                </a:cubicBezTo>
                <a:cubicBezTo>
                  <a:pt x="2578821" y="1467571"/>
                  <a:pt x="2590849" y="1474528"/>
                  <a:pt x="2541070" y="1463040"/>
                </a:cubicBezTo>
                <a:cubicBezTo>
                  <a:pt x="2515290" y="1457091"/>
                  <a:pt x="2489593" y="1450750"/>
                  <a:pt x="2464068" y="1443789"/>
                </a:cubicBezTo>
                <a:cubicBezTo>
                  <a:pt x="2454280" y="1441119"/>
                  <a:pt x="2444948" y="1436951"/>
                  <a:pt x="2435192" y="1434164"/>
                </a:cubicBezTo>
                <a:cubicBezTo>
                  <a:pt x="2422472" y="1430530"/>
                  <a:pt x="2409525" y="1427747"/>
                  <a:pt x="2396691" y="1424539"/>
                </a:cubicBezTo>
                <a:cubicBezTo>
                  <a:pt x="2381033" y="1393224"/>
                  <a:pt x="2367815" y="1375231"/>
                  <a:pt x="2367815" y="1337911"/>
                </a:cubicBezTo>
                <a:cubicBezTo>
                  <a:pt x="2367815" y="1318395"/>
                  <a:pt x="2374232" y="1299410"/>
                  <a:pt x="2377440" y="1280160"/>
                </a:cubicBezTo>
                <a:cubicBezTo>
                  <a:pt x="2415941" y="1283368"/>
                  <a:pt x="2455796" y="1279171"/>
                  <a:pt x="2492944" y="1289785"/>
                </a:cubicBezTo>
                <a:cubicBezTo>
                  <a:pt x="2504067" y="1292963"/>
                  <a:pt x="2504576" y="1309955"/>
                  <a:pt x="2512194" y="1318661"/>
                </a:cubicBezTo>
                <a:cubicBezTo>
                  <a:pt x="2527133" y="1335735"/>
                  <a:pt x="2546392" y="1348879"/>
                  <a:pt x="2560320" y="1366787"/>
                </a:cubicBezTo>
                <a:cubicBezTo>
                  <a:pt x="2569129" y="1378113"/>
                  <a:pt x="2569425" y="1395142"/>
                  <a:pt x="2579571" y="1405288"/>
                </a:cubicBezTo>
                <a:cubicBezTo>
                  <a:pt x="2595931" y="1421648"/>
                  <a:pt x="2618072" y="1430955"/>
                  <a:pt x="2637322" y="1443789"/>
                </a:cubicBezTo>
                <a:cubicBezTo>
                  <a:pt x="2646947" y="1450206"/>
                  <a:pt x="2655851" y="1457867"/>
                  <a:pt x="2666198" y="1463040"/>
                </a:cubicBezTo>
                <a:cubicBezTo>
                  <a:pt x="2691865" y="1475874"/>
                  <a:pt x="2720243" y="1484323"/>
                  <a:pt x="2743200" y="1501541"/>
                </a:cubicBezTo>
                <a:cubicBezTo>
                  <a:pt x="2852260" y="1583337"/>
                  <a:pt x="2714510" y="1483610"/>
                  <a:pt x="2820202" y="1549667"/>
                </a:cubicBezTo>
                <a:cubicBezTo>
                  <a:pt x="2833806" y="1558169"/>
                  <a:pt x="2844044" y="1572028"/>
                  <a:pt x="2858704" y="1578543"/>
                </a:cubicBezTo>
                <a:cubicBezTo>
                  <a:pt x="2873654" y="1585187"/>
                  <a:pt x="2890788" y="1584960"/>
                  <a:pt x="2906830" y="1588168"/>
                </a:cubicBezTo>
                <a:cubicBezTo>
                  <a:pt x="2997962" y="1575150"/>
                  <a:pt x="3019742" y="1594956"/>
                  <a:pt x="2954956" y="1443789"/>
                </a:cubicBezTo>
                <a:cubicBezTo>
                  <a:pt x="2945426" y="1421552"/>
                  <a:pt x="2816234" y="1314130"/>
                  <a:pt x="2800952" y="1309036"/>
                </a:cubicBezTo>
                <a:lnTo>
                  <a:pt x="2743200" y="1289785"/>
                </a:lnTo>
                <a:cubicBezTo>
                  <a:pt x="2730366" y="1280160"/>
                  <a:pt x="2709772" y="1276128"/>
                  <a:pt x="2704699" y="1260909"/>
                </a:cubicBezTo>
                <a:cubicBezTo>
                  <a:pt x="2701041" y="1249935"/>
                  <a:pt x="2712453" y="1233311"/>
                  <a:pt x="2723950" y="1232034"/>
                </a:cubicBezTo>
                <a:cubicBezTo>
                  <a:pt x="2775070" y="1226354"/>
                  <a:pt x="2826619" y="1238451"/>
                  <a:pt x="2877954" y="1241659"/>
                </a:cubicBezTo>
                <a:cubicBezTo>
                  <a:pt x="2966409" y="1308001"/>
                  <a:pt x="2859468" y="1223173"/>
                  <a:pt x="2964581" y="1328286"/>
                </a:cubicBezTo>
                <a:cubicBezTo>
                  <a:pt x="2972761" y="1336466"/>
                  <a:pt x="2984570" y="1340131"/>
                  <a:pt x="2993457" y="1347537"/>
                </a:cubicBezTo>
                <a:cubicBezTo>
                  <a:pt x="3003914" y="1356251"/>
                  <a:pt x="3011007" y="1368861"/>
                  <a:pt x="3022333" y="1376412"/>
                </a:cubicBezTo>
                <a:cubicBezTo>
                  <a:pt x="3030775" y="1382040"/>
                  <a:pt x="3041997" y="1381786"/>
                  <a:pt x="3051209" y="1386038"/>
                </a:cubicBezTo>
                <a:cubicBezTo>
                  <a:pt x="3083778" y="1401070"/>
                  <a:pt x="3113431" y="1422820"/>
                  <a:pt x="3147461" y="1434164"/>
                </a:cubicBezTo>
                <a:lnTo>
                  <a:pt x="3205213" y="1453415"/>
                </a:lnTo>
                <a:cubicBezTo>
                  <a:pt x="3243714" y="1450206"/>
                  <a:pt x="3283568" y="1454403"/>
                  <a:pt x="3320716" y="1443789"/>
                </a:cubicBezTo>
                <a:cubicBezTo>
                  <a:pt x="3331839" y="1440611"/>
                  <a:pt x="3339143" y="1426453"/>
                  <a:pt x="3339967" y="1414914"/>
                </a:cubicBezTo>
                <a:cubicBezTo>
                  <a:pt x="3342492" y="1379566"/>
                  <a:pt x="3335025" y="1344163"/>
                  <a:pt x="3330341" y="1309036"/>
                </a:cubicBezTo>
                <a:cubicBezTo>
                  <a:pt x="3328593" y="1295923"/>
                  <a:pt x="3327279" y="1282021"/>
                  <a:pt x="3320716" y="1270535"/>
                </a:cubicBezTo>
                <a:cubicBezTo>
                  <a:pt x="3311494" y="1254397"/>
                  <a:pt x="3279512" y="1231434"/>
                  <a:pt x="3262965" y="1222408"/>
                </a:cubicBezTo>
                <a:cubicBezTo>
                  <a:pt x="3237772" y="1208666"/>
                  <a:pt x="3209840" y="1199825"/>
                  <a:pt x="3185962" y="1183907"/>
                </a:cubicBezTo>
                <a:cubicBezTo>
                  <a:pt x="3147021" y="1157946"/>
                  <a:pt x="3152843" y="1160103"/>
                  <a:pt x="3099335" y="1135781"/>
                </a:cubicBezTo>
                <a:cubicBezTo>
                  <a:pt x="3083606" y="1128631"/>
                  <a:pt x="3067758" y="1121495"/>
                  <a:pt x="3051209" y="1116530"/>
                </a:cubicBezTo>
                <a:cubicBezTo>
                  <a:pt x="3035539" y="1111829"/>
                  <a:pt x="3019124" y="1110113"/>
                  <a:pt x="3003082" y="1106905"/>
                </a:cubicBezTo>
                <a:cubicBezTo>
                  <a:pt x="2993457" y="1100488"/>
                  <a:pt x="2985038" y="1091717"/>
                  <a:pt x="2974207" y="1087655"/>
                </a:cubicBezTo>
                <a:cubicBezTo>
                  <a:pt x="2930278" y="1071181"/>
                  <a:pt x="2932828" y="1086215"/>
                  <a:pt x="2897205" y="1068404"/>
                </a:cubicBezTo>
                <a:cubicBezTo>
                  <a:pt x="2886858" y="1063231"/>
                  <a:pt x="2878373" y="1054893"/>
                  <a:pt x="2868329" y="1049154"/>
                </a:cubicBezTo>
                <a:cubicBezTo>
                  <a:pt x="2855871" y="1042035"/>
                  <a:pt x="2842132" y="1037285"/>
                  <a:pt x="2829828" y="1029903"/>
                </a:cubicBezTo>
                <a:cubicBezTo>
                  <a:pt x="2699730" y="951844"/>
                  <a:pt x="2840866" y="1034212"/>
                  <a:pt x="2723950" y="943276"/>
                </a:cubicBezTo>
                <a:cubicBezTo>
                  <a:pt x="2712624" y="934467"/>
                  <a:pt x="2698283" y="930442"/>
                  <a:pt x="2685449" y="924025"/>
                </a:cubicBezTo>
                <a:cubicBezTo>
                  <a:pt x="2675274" y="883324"/>
                  <a:pt x="2658787" y="871418"/>
                  <a:pt x="2723950" y="866274"/>
                </a:cubicBezTo>
                <a:cubicBezTo>
                  <a:pt x="2829548" y="857937"/>
                  <a:pt x="2935706" y="859857"/>
                  <a:pt x="3041584" y="856648"/>
                </a:cubicBezTo>
                <a:cubicBezTo>
                  <a:pt x="3051209" y="850231"/>
                  <a:pt x="3059299" y="840442"/>
                  <a:pt x="3070459" y="837398"/>
                </a:cubicBezTo>
                <a:cubicBezTo>
                  <a:pt x="3095415" y="830592"/>
                  <a:pt x="3121821" y="831191"/>
                  <a:pt x="3147461" y="827772"/>
                </a:cubicBezTo>
                <a:lnTo>
                  <a:pt x="3214838" y="818147"/>
                </a:lnTo>
                <a:cubicBezTo>
                  <a:pt x="3227672" y="824564"/>
                  <a:pt x="3244001" y="826504"/>
                  <a:pt x="3253339" y="837398"/>
                </a:cubicBezTo>
                <a:cubicBezTo>
                  <a:pt x="3264583" y="850516"/>
                  <a:pt x="3263433" y="870872"/>
                  <a:pt x="3272590" y="885524"/>
                </a:cubicBezTo>
                <a:cubicBezTo>
                  <a:pt x="3279805" y="897067"/>
                  <a:pt x="3291841" y="904775"/>
                  <a:pt x="3301466" y="914400"/>
                </a:cubicBezTo>
                <a:cubicBezTo>
                  <a:pt x="3307883" y="930442"/>
                  <a:pt x="3303590" y="960243"/>
                  <a:pt x="3320716" y="962526"/>
                </a:cubicBezTo>
                <a:cubicBezTo>
                  <a:pt x="3461602" y="981311"/>
                  <a:pt x="3528460" y="965254"/>
                  <a:pt x="3638350" y="943276"/>
                </a:cubicBezTo>
                <a:cubicBezTo>
                  <a:pt x="3645918" y="931923"/>
                  <a:pt x="3669123" y="902601"/>
                  <a:pt x="3667226" y="885524"/>
                </a:cubicBezTo>
                <a:cubicBezTo>
                  <a:pt x="3662845" y="846095"/>
                  <a:pt x="3643327" y="823341"/>
                  <a:pt x="3628725" y="789271"/>
                </a:cubicBezTo>
                <a:cubicBezTo>
                  <a:pt x="3624728" y="779946"/>
                  <a:pt x="3622308" y="770021"/>
                  <a:pt x="3619099" y="760396"/>
                </a:cubicBezTo>
                <a:cubicBezTo>
                  <a:pt x="3613699" y="679388"/>
                  <a:pt x="3651606" y="525605"/>
                  <a:pt x="3580598" y="442762"/>
                </a:cubicBezTo>
                <a:cubicBezTo>
                  <a:pt x="3557534" y="415854"/>
                  <a:pt x="3489222" y="354551"/>
                  <a:pt x="3465095" y="346509"/>
                </a:cubicBezTo>
                <a:lnTo>
                  <a:pt x="3407344" y="327259"/>
                </a:lnTo>
                <a:cubicBezTo>
                  <a:pt x="3397719" y="320842"/>
                  <a:pt x="3367790" y="312457"/>
                  <a:pt x="3378468" y="308008"/>
                </a:cubicBezTo>
                <a:cubicBezTo>
                  <a:pt x="3423772" y="289131"/>
                  <a:pt x="3522847" y="279132"/>
                  <a:pt x="3522847" y="279132"/>
                </a:cubicBezTo>
                <a:cubicBezTo>
                  <a:pt x="3551723" y="256673"/>
                  <a:pt x="3583607" y="237623"/>
                  <a:pt x="3609474" y="211756"/>
                </a:cubicBezTo>
                <a:cubicBezTo>
                  <a:pt x="3622308" y="198922"/>
                  <a:pt x="3639858" y="189488"/>
                  <a:pt x="3647975" y="173255"/>
                </a:cubicBezTo>
                <a:cubicBezTo>
                  <a:pt x="3653714" y="161776"/>
                  <a:pt x="3647975" y="147588"/>
                  <a:pt x="3647975" y="134754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λεύθερη σχεδίαση 3">
            <a:hlinkClick r:id="rId4" action="ppaction://hlinksldjump"/>
          </p:cNvPr>
          <p:cNvSpPr/>
          <p:nvPr/>
        </p:nvSpPr>
        <p:spPr>
          <a:xfrm>
            <a:off x="3935332" y="5851171"/>
            <a:ext cx="2657973" cy="838387"/>
          </a:xfrm>
          <a:custGeom>
            <a:avLst/>
            <a:gdLst>
              <a:gd name="connsiteX0" fmla="*/ 1666571 w 2657973"/>
              <a:gd name="connsiteY0" fmla="*/ 231995 h 838387"/>
              <a:gd name="connsiteX1" fmla="*/ 963927 w 2657973"/>
              <a:gd name="connsiteY1" fmla="*/ 222370 h 838387"/>
              <a:gd name="connsiteX2" fmla="*/ 925426 w 2657973"/>
              <a:gd name="connsiteY2" fmla="*/ 193494 h 838387"/>
              <a:gd name="connsiteX3" fmla="*/ 877300 w 2657973"/>
              <a:gd name="connsiteY3" fmla="*/ 164618 h 838387"/>
              <a:gd name="connsiteX4" fmla="*/ 800297 w 2657973"/>
              <a:gd name="connsiteY4" fmla="*/ 126117 h 838387"/>
              <a:gd name="connsiteX5" fmla="*/ 742546 w 2657973"/>
              <a:gd name="connsiteY5" fmla="*/ 87616 h 838387"/>
              <a:gd name="connsiteX6" fmla="*/ 694420 w 2657973"/>
              <a:gd name="connsiteY6" fmla="*/ 68366 h 838387"/>
              <a:gd name="connsiteX7" fmla="*/ 655919 w 2657973"/>
              <a:gd name="connsiteY7" fmla="*/ 58741 h 838387"/>
              <a:gd name="connsiteX8" fmla="*/ 627043 w 2657973"/>
              <a:gd name="connsiteY8" fmla="*/ 49115 h 838387"/>
              <a:gd name="connsiteX9" fmla="*/ 588542 w 2657973"/>
              <a:gd name="connsiteY9" fmla="*/ 39490 h 838387"/>
              <a:gd name="connsiteX10" fmla="*/ 559666 w 2657973"/>
              <a:gd name="connsiteY10" fmla="*/ 29865 h 838387"/>
              <a:gd name="connsiteX11" fmla="*/ 376786 w 2657973"/>
              <a:gd name="connsiteY11" fmla="*/ 20240 h 838387"/>
              <a:gd name="connsiteX12" fmla="*/ 347910 w 2657973"/>
              <a:gd name="connsiteY12" fmla="*/ 10614 h 838387"/>
              <a:gd name="connsiteX13" fmla="*/ 88028 w 2657973"/>
              <a:gd name="connsiteY13" fmla="*/ 10614 h 838387"/>
              <a:gd name="connsiteX14" fmla="*/ 39902 w 2657973"/>
              <a:gd name="connsiteY14" fmla="*/ 20240 h 838387"/>
              <a:gd name="connsiteX15" fmla="*/ 11026 w 2657973"/>
              <a:gd name="connsiteY15" fmla="*/ 49115 h 838387"/>
              <a:gd name="connsiteX16" fmla="*/ 30276 w 2657973"/>
              <a:gd name="connsiteY16" fmla="*/ 251246 h 838387"/>
              <a:gd name="connsiteX17" fmla="*/ 39902 w 2657973"/>
              <a:gd name="connsiteY17" fmla="*/ 308997 h 838387"/>
              <a:gd name="connsiteX18" fmla="*/ 49527 w 2657973"/>
              <a:gd name="connsiteY18" fmla="*/ 337873 h 838387"/>
              <a:gd name="connsiteX19" fmla="*/ 59152 w 2657973"/>
              <a:gd name="connsiteY19" fmla="*/ 376374 h 838387"/>
              <a:gd name="connsiteX20" fmla="*/ 78403 w 2657973"/>
              <a:gd name="connsiteY20" fmla="*/ 434126 h 838387"/>
              <a:gd name="connsiteX21" fmla="*/ 136154 w 2657973"/>
              <a:gd name="connsiteY21" fmla="*/ 491877 h 838387"/>
              <a:gd name="connsiteX22" fmla="*/ 193906 w 2657973"/>
              <a:gd name="connsiteY22" fmla="*/ 540004 h 838387"/>
              <a:gd name="connsiteX23" fmla="*/ 386411 w 2657973"/>
              <a:gd name="connsiteY23" fmla="*/ 568880 h 838387"/>
              <a:gd name="connsiteX24" fmla="*/ 444163 w 2657973"/>
              <a:gd name="connsiteY24" fmla="*/ 588130 h 838387"/>
              <a:gd name="connsiteX25" fmla="*/ 530790 w 2657973"/>
              <a:gd name="connsiteY25" fmla="*/ 607381 h 838387"/>
              <a:gd name="connsiteX26" fmla="*/ 569291 w 2657973"/>
              <a:gd name="connsiteY26" fmla="*/ 626631 h 838387"/>
              <a:gd name="connsiteX27" fmla="*/ 627043 w 2657973"/>
              <a:gd name="connsiteY27" fmla="*/ 636256 h 838387"/>
              <a:gd name="connsiteX28" fmla="*/ 665544 w 2657973"/>
              <a:gd name="connsiteY28" fmla="*/ 665132 h 838387"/>
              <a:gd name="connsiteX29" fmla="*/ 704045 w 2657973"/>
              <a:gd name="connsiteY29" fmla="*/ 674757 h 838387"/>
              <a:gd name="connsiteX30" fmla="*/ 742546 w 2657973"/>
              <a:gd name="connsiteY30" fmla="*/ 694008 h 838387"/>
              <a:gd name="connsiteX31" fmla="*/ 771422 w 2657973"/>
              <a:gd name="connsiteY31" fmla="*/ 713258 h 838387"/>
              <a:gd name="connsiteX32" fmla="*/ 896550 w 2657973"/>
              <a:gd name="connsiteY32" fmla="*/ 732509 h 838387"/>
              <a:gd name="connsiteX33" fmla="*/ 1012053 w 2657973"/>
              <a:gd name="connsiteY33" fmla="*/ 780635 h 838387"/>
              <a:gd name="connsiteX34" fmla="*/ 1069805 w 2657973"/>
              <a:gd name="connsiteY34" fmla="*/ 809511 h 838387"/>
              <a:gd name="connsiteX35" fmla="*/ 1137182 w 2657973"/>
              <a:gd name="connsiteY35" fmla="*/ 838387 h 838387"/>
              <a:gd name="connsiteX36" fmla="*/ 1281561 w 2657973"/>
              <a:gd name="connsiteY36" fmla="*/ 828762 h 838387"/>
              <a:gd name="connsiteX37" fmla="*/ 1339312 w 2657973"/>
              <a:gd name="connsiteY37" fmla="*/ 809511 h 838387"/>
              <a:gd name="connsiteX38" fmla="*/ 1522192 w 2657973"/>
              <a:gd name="connsiteY38" fmla="*/ 799886 h 838387"/>
              <a:gd name="connsiteX39" fmla="*/ 2118959 w 2657973"/>
              <a:gd name="connsiteY39" fmla="*/ 780635 h 838387"/>
              <a:gd name="connsiteX40" fmla="*/ 2205586 w 2657973"/>
              <a:gd name="connsiteY40" fmla="*/ 771010 h 838387"/>
              <a:gd name="connsiteX41" fmla="*/ 2494344 w 2657973"/>
              <a:gd name="connsiteY41" fmla="*/ 761385 h 838387"/>
              <a:gd name="connsiteX42" fmla="*/ 2532845 w 2657973"/>
              <a:gd name="connsiteY42" fmla="*/ 742134 h 838387"/>
              <a:gd name="connsiteX43" fmla="*/ 2561721 w 2657973"/>
              <a:gd name="connsiteY43" fmla="*/ 722884 h 838387"/>
              <a:gd name="connsiteX44" fmla="*/ 2609847 w 2657973"/>
              <a:gd name="connsiteY44" fmla="*/ 703633 h 838387"/>
              <a:gd name="connsiteX45" fmla="*/ 2638723 w 2657973"/>
              <a:gd name="connsiteY45" fmla="*/ 617006 h 838387"/>
              <a:gd name="connsiteX46" fmla="*/ 2648348 w 2657973"/>
              <a:gd name="connsiteY46" fmla="*/ 588130 h 838387"/>
              <a:gd name="connsiteX47" fmla="*/ 2657973 w 2657973"/>
              <a:gd name="connsiteY47" fmla="*/ 559254 h 838387"/>
              <a:gd name="connsiteX48" fmla="*/ 2638723 w 2657973"/>
              <a:gd name="connsiteY48" fmla="*/ 443751 h 838387"/>
              <a:gd name="connsiteX49" fmla="*/ 2609847 w 2657973"/>
              <a:gd name="connsiteY49" fmla="*/ 414875 h 838387"/>
              <a:gd name="connsiteX50" fmla="*/ 2590596 w 2657973"/>
              <a:gd name="connsiteY50" fmla="*/ 386000 h 838387"/>
              <a:gd name="connsiteX51" fmla="*/ 2503969 w 2657973"/>
              <a:gd name="connsiteY51" fmla="*/ 337873 h 838387"/>
              <a:gd name="connsiteX52" fmla="*/ 2369215 w 2657973"/>
              <a:gd name="connsiteY52" fmla="*/ 347498 h 838387"/>
              <a:gd name="connsiteX53" fmla="*/ 2340340 w 2657973"/>
              <a:gd name="connsiteY53" fmla="*/ 357124 h 838387"/>
              <a:gd name="connsiteX54" fmla="*/ 2244087 w 2657973"/>
              <a:gd name="connsiteY54" fmla="*/ 347498 h 838387"/>
              <a:gd name="connsiteX55" fmla="*/ 2234462 w 2657973"/>
              <a:gd name="connsiteY55" fmla="*/ 318623 h 838387"/>
              <a:gd name="connsiteX56" fmla="*/ 2090083 w 2657973"/>
              <a:gd name="connsiteY56" fmla="*/ 251246 h 838387"/>
              <a:gd name="connsiteX57" fmla="*/ 2061207 w 2657973"/>
              <a:gd name="connsiteY57" fmla="*/ 241621 h 838387"/>
              <a:gd name="connsiteX58" fmla="*/ 1887952 w 2657973"/>
              <a:gd name="connsiteY58" fmla="*/ 260871 h 838387"/>
              <a:gd name="connsiteX59" fmla="*/ 1705072 w 2657973"/>
              <a:gd name="connsiteY59" fmla="*/ 251246 h 838387"/>
              <a:gd name="connsiteX60" fmla="*/ 1676196 w 2657973"/>
              <a:gd name="connsiteY60" fmla="*/ 231995 h 838387"/>
              <a:gd name="connsiteX61" fmla="*/ 1599194 w 2657973"/>
              <a:gd name="connsiteY61" fmla="*/ 222370 h 83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57973" h="838387">
                <a:moveTo>
                  <a:pt x="1666571" y="231995"/>
                </a:moveTo>
                <a:lnTo>
                  <a:pt x="963927" y="222370"/>
                </a:lnTo>
                <a:cubicBezTo>
                  <a:pt x="947906" y="221538"/>
                  <a:pt x="938774" y="202393"/>
                  <a:pt x="925426" y="193494"/>
                </a:cubicBezTo>
                <a:cubicBezTo>
                  <a:pt x="909860" y="183117"/>
                  <a:pt x="893772" y="173487"/>
                  <a:pt x="877300" y="164618"/>
                </a:cubicBezTo>
                <a:cubicBezTo>
                  <a:pt x="852033" y="151013"/>
                  <a:pt x="824174" y="142035"/>
                  <a:pt x="800297" y="126117"/>
                </a:cubicBezTo>
                <a:cubicBezTo>
                  <a:pt x="781047" y="113283"/>
                  <a:pt x="764027" y="96208"/>
                  <a:pt x="742546" y="87616"/>
                </a:cubicBezTo>
                <a:cubicBezTo>
                  <a:pt x="726504" y="81199"/>
                  <a:pt x="710811" y="73830"/>
                  <a:pt x="694420" y="68366"/>
                </a:cubicBezTo>
                <a:cubicBezTo>
                  <a:pt x="681870" y="64183"/>
                  <a:pt x="668639" y="62375"/>
                  <a:pt x="655919" y="58741"/>
                </a:cubicBezTo>
                <a:cubicBezTo>
                  <a:pt x="646163" y="55954"/>
                  <a:pt x="636799" y="51902"/>
                  <a:pt x="627043" y="49115"/>
                </a:cubicBezTo>
                <a:cubicBezTo>
                  <a:pt x="614323" y="45481"/>
                  <a:pt x="601262" y="43124"/>
                  <a:pt x="588542" y="39490"/>
                </a:cubicBezTo>
                <a:cubicBezTo>
                  <a:pt x="578786" y="36703"/>
                  <a:pt x="569770" y="30784"/>
                  <a:pt x="559666" y="29865"/>
                </a:cubicBezTo>
                <a:cubicBezTo>
                  <a:pt x="498872" y="24338"/>
                  <a:pt x="437746" y="23448"/>
                  <a:pt x="376786" y="20240"/>
                </a:cubicBezTo>
                <a:cubicBezTo>
                  <a:pt x="367161" y="17031"/>
                  <a:pt x="358006" y="11624"/>
                  <a:pt x="347910" y="10614"/>
                </a:cubicBezTo>
                <a:cubicBezTo>
                  <a:pt x="192412" y="-4936"/>
                  <a:pt x="214852" y="-2068"/>
                  <a:pt x="88028" y="10614"/>
                </a:cubicBezTo>
                <a:cubicBezTo>
                  <a:pt x="71986" y="13823"/>
                  <a:pt x="54535" y="12924"/>
                  <a:pt x="39902" y="20240"/>
                </a:cubicBezTo>
                <a:cubicBezTo>
                  <a:pt x="27727" y="26327"/>
                  <a:pt x="12317" y="35564"/>
                  <a:pt x="11026" y="49115"/>
                </a:cubicBezTo>
                <a:cubicBezTo>
                  <a:pt x="-14056" y="312466"/>
                  <a:pt x="8547" y="153470"/>
                  <a:pt x="30276" y="251246"/>
                </a:cubicBezTo>
                <a:cubicBezTo>
                  <a:pt x="34510" y="270297"/>
                  <a:pt x="35668" y="289946"/>
                  <a:pt x="39902" y="308997"/>
                </a:cubicBezTo>
                <a:cubicBezTo>
                  <a:pt x="42103" y="318901"/>
                  <a:pt x="46740" y="328117"/>
                  <a:pt x="49527" y="337873"/>
                </a:cubicBezTo>
                <a:cubicBezTo>
                  <a:pt x="53161" y="350593"/>
                  <a:pt x="55351" y="363703"/>
                  <a:pt x="59152" y="376374"/>
                </a:cubicBezTo>
                <a:cubicBezTo>
                  <a:pt x="64983" y="395810"/>
                  <a:pt x="66228" y="417892"/>
                  <a:pt x="78403" y="434126"/>
                </a:cubicBezTo>
                <a:cubicBezTo>
                  <a:pt x="133739" y="507906"/>
                  <a:pt x="79856" y="444962"/>
                  <a:pt x="136154" y="491877"/>
                </a:cubicBezTo>
                <a:cubicBezTo>
                  <a:pt x="150984" y="504235"/>
                  <a:pt x="172592" y="534191"/>
                  <a:pt x="193906" y="540004"/>
                </a:cubicBezTo>
                <a:cubicBezTo>
                  <a:pt x="334777" y="578424"/>
                  <a:pt x="207461" y="509232"/>
                  <a:pt x="386411" y="568880"/>
                </a:cubicBezTo>
                <a:cubicBezTo>
                  <a:pt x="405662" y="575297"/>
                  <a:pt x="424477" y="583209"/>
                  <a:pt x="444163" y="588130"/>
                </a:cubicBezTo>
                <a:cubicBezTo>
                  <a:pt x="498535" y="601723"/>
                  <a:pt x="469692" y="595160"/>
                  <a:pt x="530790" y="607381"/>
                </a:cubicBezTo>
                <a:cubicBezTo>
                  <a:pt x="543624" y="613798"/>
                  <a:pt x="555548" y="622508"/>
                  <a:pt x="569291" y="626631"/>
                </a:cubicBezTo>
                <a:cubicBezTo>
                  <a:pt x="587984" y="632239"/>
                  <a:pt x="608923" y="629008"/>
                  <a:pt x="627043" y="636256"/>
                </a:cubicBezTo>
                <a:cubicBezTo>
                  <a:pt x="641938" y="642214"/>
                  <a:pt x="651195" y="657958"/>
                  <a:pt x="665544" y="665132"/>
                </a:cubicBezTo>
                <a:cubicBezTo>
                  <a:pt x="677376" y="671048"/>
                  <a:pt x="691211" y="671549"/>
                  <a:pt x="704045" y="674757"/>
                </a:cubicBezTo>
                <a:cubicBezTo>
                  <a:pt x="716879" y="681174"/>
                  <a:pt x="730088" y="686889"/>
                  <a:pt x="742546" y="694008"/>
                </a:cubicBezTo>
                <a:cubicBezTo>
                  <a:pt x="752590" y="699747"/>
                  <a:pt x="760789" y="708701"/>
                  <a:pt x="771422" y="713258"/>
                </a:cubicBezTo>
                <a:cubicBezTo>
                  <a:pt x="800602" y="725764"/>
                  <a:pt x="879150" y="730576"/>
                  <a:pt x="896550" y="732509"/>
                </a:cubicBezTo>
                <a:cubicBezTo>
                  <a:pt x="985384" y="776926"/>
                  <a:pt x="945712" y="764050"/>
                  <a:pt x="1012053" y="780635"/>
                </a:cubicBezTo>
                <a:cubicBezTo>
                  <a:pt x="1067548" y="817632"/>
                  <a:pt x="1014012" y="785600"/>
                  <a:pt x="1069805" y="809511"/>
                </a:cubicBezTo>
                <a:cubicBezTo>
                  <a:pt x="1153063" y="845193"/>
                  <a:pt x="1069463" y="815815"/>
                  <a:pt x="1137182" y="838387"/>
                </a:cubicBezTo>
                <a:cubicBezTo>
                  <a:pt x="1185308" y="835179"/>
                  <a:pt x="1233813" y="835583"/>
                  <a:pt x="1281561" y="828762"/>
                </a:cubicBezTo>
                <a:cubicBezTo>
                  <a:pt x="1301649" y="825892"/>
                  <a:pt x="1319048" y="810577"/>
                  <a:pt x="1339312" y="809511"/>
                </a:cubicBezTo>
                <a:lnTo>
                  <a:pt x="1522192" y="799886"/>
                </a:lnTo>
                <a:cubicBezTo>
                  <a:pt x="1772597" y="764115"/>
                  <a:pt x="1502243" y="799908"/>
                  <a:pt x="2118959" y="780635"/>
                </a:cubicBezTo>
                <a:cubicBezTo>
                  <a:pt x="2147998" y="779728"/>
                  <a:pt x="2176571" y="772498"/>
                  <a:pt x="2205586" y="771010"/>
                </a:cubicBezTo>
                <a:cubicBezTo>
                  <a:pt x="2301766" y="766078"/>
                  <a:pt x="2398091" y="764593"/>
                  <a:pt x="2494344" y="761385"/>
                </a:cubicBezTo>
                <a:cubicBezTo>
                  <a:pt x="2507178" y="754968"/>
                  <a:pt x="2520387" y="749253"/>
                  <a:pt x="2532845" y="742134"/>
                </a:cubicBezTo>
                <a:cubicBezTo>
                  <a:pt x="2542889" y="736395"/>
                  <a:pt x="2551374" y="728057"/>
                  <a:pt x="2561721" y="722884"/>
                </a:cubicBezTo>
                <a:cubicBezTo>
                  <a:pt x="2577175" y="715157"/>
                  <a:pt x="2593805" y="710050"/>
                  <a:pt x="2609847" y="703633"/>
                </a:cubicBezTo>
                <a:lnTo>
                  <a:pt x="2638723" y="617006"/>
                </a:lnTo>
                <a:lnTo>
                  <a:pt x="2648348" y="588130"/>
                </a:lnTo>
                <a:lnTo>
                  <a:pt x="2657973" y="559254"/>
                </a:lnTo>
                <a:cubicBezTo>
                  <a:pt x="2657899" y="558662"/>
                  <a:pt x="2648898" y="461557"/>
                  <a:pt x="2638723" y="443751"/>
                </a:cubicBezTo>
                <a:cubicBezTo>
                  <a:pt x="2631969" y="431932"/>
                  <a:pt x="2618561" y="425332"/>
                  <a:pt x="2609847" y="414875"/>
                </a:cubicBezTo>
                <a:cubicBezTo>
                  <a:pt x="2602441" y="405988"/>
                  <a:pt x="2599302" y="393618"/>
                  <a:pt x="2590596" y="386000"/>
                </a:cubicBezTo>
                <a:cubicBezTo>
                  <a:pt x="2549859" y="350355"/>
                  <a:pt x="2543631" y="351093"/>
                  <a:pt x="2503969" y="337873"/>
                </a:cubicBezTo>
                <a:cubicBezTo>
                  <a:pt x="2459051" y="341081"/>
                  <a:pt x="2413939" y="342236"/>
                  <a:pt x="2369215" y="347498"/>
                </a:cubicBezTo>
                <a:cubicBezTo>
                  <a:pt x="2359139" y="348683"/>
                  <a:pt x="2350486" y="357124"/>
                  <a:pt x="2340340" y="357124"/>
                </a:cubicBezTo>
                <a:cubicBezTo>
                  <a:pt x="2308096" y="357124"/>
                  <a:pt x="2276171" y="350707"/>
                  <a:pt x="2244087" y="347498"/>
                </a:cubicBezTo>
                <a:cubicBezTo>
                  <a:pt x="2240879" y="337873"/>
                  <a:pt x="2239389" y="327492"/>
                  <a:pt x="2234462" y="318623"/>
                </a:cubicBezTo>
                <a:cubicBezTo>
                  <a:pt x="2186512" y="232313"/>
                  <a:pt x="2203366" y="261544"/>
                  <a:pt x="2090083" y="251246"/>
                </a:cubicBezTo>
                <a:cubicBezTo>
                  <a:pt x="2080458" y="248038"/>
                  <a:pt x="2071353" y="241621"/>
                  <a:pt x="2061207" y="241621"/>
                </a:cubicBezTo>
                <a:cubicBezTo>
                  <a:pt x="1937605" y="241621"/>
                  <a:pt x="1956086" y="238160"/>
                  <a:pt x="1887952" y="260871"/>
                </a:cubicBezTo>
                <a:cubicBezTo>
                  <a:pt x="1826992" y="257663"/>
                  <a:pt x="1765557" y="259494"/>
                  <a:pt x="1705072" y="251246"/>
                </a:cubicBezTo>
                <a:cubicBezTo>
                  <a:pt x="1693610" y="249683"/>
                  <a:pt x="1687357" y="235039"/>
                  <a:pt x="1676196" y="231995"/>
                </a:cubicBezTo>
                <a:cubicBezTo>
                  <a:pt x="1651240" y="225189"/>
                  <a:pt x="1599194" y="222370"/>
                  <a:pt x="1599194" y="222370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Ελεύθερη σχεδίαση">
            <a:hlinkClick r:id="rId6" action="ppaction://hlinksldjump"/>
          </p:cNvPr>
          <p:cNvSpPr/>
          <p:nvPr/>
        </p:nvSpPr>
        <p:spPr>
          <a:xfrm>
            <a:off x="4835236" y="69273"/>
            <a:ext cx="2098131" cy="1147577"/>
          </a:xfrm>
          <a:custGeom>
            <a:avLst/>
            <a:gdLst>
              <a:gd name="connsiteX0" fmla="*/ 401782 w 2098131"/>
              <a:gd name="connsiteY0" fmla="*/ 346363 h 1147577"/>
              <a:gd name="connsiteX1" fmla="*/ 374073 w 2098131"/>
              <a:gd name="connsiteY1" fmla="*/ 387927 h 1147577"/>
              <a:gd name="connsiteX2" fmla="*/ 277091 w 2098131"/>
              <a:gd name="connsiteY2" fmla="*/ 415636 h 1147577"/>
              <a:gd name="connsiteX3" fmla="*/ 193964 w 2098131"/>
              <a:gd name="connsiteY3" fmla="*/ 443345 h 1147577"/>
              <a:gd name="connsiteX4" fmla="*/ 96982 w 2098131"/>
              <a:gd name="connsiteY4" fmla="*/ 457200 h 1147577"/>
              <a:gd name="connsiteX5" fmla="*/ 41564 w 2098131"/>
              <a:gd name="connsiteY5" fmla="*/ 471054 h 1147577"/>
              <a:gd name="connsiteX6" fmla="*/ 0 w 2098131"/>
              <a:gd name="connsiteY6" fmla="*/ 512618 h 1147577"/>
              <a:gd name="connsiteX7" fmla="*/ 41564 w 2098131"/>
              <a:gd name="connsiteY7" fmla="*/ 540327 h 1147577"/>
              <a:gd name="connsiteX8" fmla="*/ 83128 w 2098131"/>
              <a:gd name="connsiteY8" fmla="*/ 554182 h 1147577"/>
              <a:gd name="connsiteX9" fmla="*/ 180109 w 2098131"/>
              <a:gd name="connsiteY9" fmla="*/ 595745 h 1147577"/>
              <a:gd name="connsiteX10" fmla="*/ 207819 w 2098131"/>
              <a:gd name="connsiteY10" fmla="*/ 637309 h 1147577"/>
              <a:gd name="connsiteX11" fmla="*/ 290946 w 2098131"/>
              <a:gd name="connsiteY11" fmla="*/ 692727 h 1147577"/>
              <a:gd name="connsiteX12" fmla="*/ 304800 w 2098131"/>
              <a:gd name="connsiteY12" fmla="*/ 817418 h 1147577"/>
              <a:gd name="connsiteX13" fmla="*/ 318655 w 2098131"/>
              <a:gd name="connsiteY13" fmla="*/ 858982 h 1147577"/>
              <a:gd name="connsiteX14" fmla="*/ 332509 w 2098131"/>
              <a:gd name="connsiteY14" fmla="*/ 997527 h 1147577"/>
              <a:gd name="connsiteX15" fmla="*/ 374073 w 2098131"/>
              <a:gd name="connsiteY15" fmla="*/ 1011382 h 1147577"/>
              <a:gd name="connsiteX16" fmla="*/ 457200 w 2098131"/>
              <a:gd name="connsiteY16" fmla="*/ 1025236 h 1147577"/>
              <a:gd name="connsiteX17" fmla="*/ 498764 w 2098131"/>
              <a:gd name="connsiteY17" fmla="*/ 1011382 h 1147577"/>
              <a:gd name="connsiteX18" fmla="*/ 540328 w 2098131"/>
              <a:gd name="connsiteY18" fmla="*/ 983672 h 1147577"/>
              <a:gd name="connsiteX19" fmla="*/ 595746 w 2098131"/>
              <a:gd name="connsiteY19" fmla="*/ 969818 h 1147577"/>
              <a:gd name="connsiteX20" fmla="*/ 706582 w 2098131"/>
              <a:gd name="connsiteY20" fmla="*/ 886691 h 1147577"/>
              <a:gd name="connsiteX21" fmla="*/ 1039091 w 2098131"/>
              <a:gd name="connsiteY21" fmla="*/ 900545 h 1147577"/>
              <a:gd name="connsiteX22" fmla="*/ 1177637 w 2098131"/>
              <a:gd name="connsiteY22" fmla="*/ 955963 h 1147577"/>
              <a:gd name="connsiteX23" fmla="*/ 1205346 w 2098131"/>
              <a:gd name="connsiteY23" fmla="*/ 997527 h 1147577"/>
              <a:gd name="connsiteX24" fmla="*/ 1274619 w 2098131"/>
              <a:gd name="connsiteY24" fmla="*/ 1011382 h 1147577"/>
              <a:gd name="connsiteX25" fmla="*/ 1551709 w 2098131"/>
              <a:gd name="connsiteY25" fmla="*/ 1025236 h 1147577"/>
              <a:gd name="connsiteX26" fmla="*/ 1565564 w 2098131"/>
              <a:gd name="connsiteY26" fmla="*/ 1066800 h 1147577"/>
              <a:gd name="connsiteX27" fmla="*/ 1579419 w 2098131"/>
              <a:gd name="connsiteY27" fmla="*/ 1136072 h 1147577"/>
              <a:gd name="connsiteX28" fmla="*/ 1662546 w 2098131"/>
              <a:gd name="connsiteY28" fmla="*/ 1108363 h 1147577"/>
              <a:gd name="connsiteX29" fmla="*/ 1690255 w 2098131"/>
              <a:gd name="connsiteY29" fmla="*/ 1066800 h 1147577"/>
              <a:gd name="connsiteX30" fmla="*/ 1731819 w 2098131"/>
              <a:gd name="connsiteY30" fmla="*/ 1025236 h 1147577"/>
              <a:gd name="connsiteX31" fmla="*/ 1787237 w 2098131"/>
              <a:gd name="connsiteY31" fmla="*/ 955963 h 1147577"/>
              <a:gd name="connsiteX32" fmla="*/ 1814946 w 2098131"/>
              <a:gd name="connsiteY32" fmla="*/ 803563 h 1147577"/>
              <a:gd name="connsiteX33" fmla="*/ 1828800 w 2098131"/>
              <a:gd name="connsiteY33" fmla="*/ 734291 h 1147577"/>
              <a:gd name="connsiteX34" fmla="*/ 1856509 w 2098131"/>
              <a:gd name="connsiteY34" fmla="*/ 678872 h 1147577"/>
              <a:gd name="connsiteX35" fmla="*/ 1884219 w 2098131"/>
              <a:gd name="connsiteY35" fmla="*/ 595745 h 1147577"/>
              <a:gd name="connsiteX36" fmla="*/ 1898073 w 2098131"/>
              <a:gd name="connsiteY36" fmla="*/ 554182 h 1147577"/>
              <a:gd name="connsiteX37" fmla="*/ 1925782 w 2098131"/>
              <a:gd name="connsiteY37" fmla="*/ 526472 h 1147577"/>
              <a:gd name="connsiteX38" fmla="*/ 1995055 w 2098131"/>
              <a:gd name="connsiteY38" fmla="*/ 443345 h 1147577"/>
              <a:gd name="connsiteX39" fmla="*/ 1953491 w 2098131"/>
              <a:gd name="connsiteY39" fmla="*/ 415636 h 1147577"/>
              <a:gd name="connsiteX40" fmla="*/ 2008909 w 2098131"/>
              <a:gd name="connsiteY40" fmla="*/ 360218 h 1147577"/>
              <a:gd name="connsiteX41" fmla="*/ 2092037 w 2098131"/>
              <a:gd name="connsiteY41" fmla="*/ 290945 h 1147577"/>
              <a:gd name="connsiteX42" fmla="*/ 2078182 w 2098131"/>
              <a:gd name="connsiteY42" fmla="*/ 207818 h 1147577"/>
              <a:gd name="connsiteX43" fmla="*/ 2036619 w 2098131"/>
              <a:gd name="connsiteY43" fmla="*/ 180109 h 1147577"/>
              <a:gd name="connsiteX44" fmla="*/ 2008909 w 2098131"/>
              <a:gd name="connsiteY44" fmla="*/ 152400 h 1147577"/>
              <a:gd name="connsiteX45" fmla="*/ 1953491 w 2098131"/>
              <a:gd name="connsiteY45" fmla="*/ 96982 h 1147577"/>
              <a:gd name="connsiteX46" fmla="*/ 1925782 w 2098131"/>
              <a:gd name="connsiteY46" fmla="*/ 69272 h 1147577"/>
              <a:gd name="connsiteX47" fmla="*/ 1787237 w 2098131"/>
              <a:gd name="connsiteY47" fmla="*/ 27709 h 1147577"/>
              <a:gd name="connsiteX48" fmla="*/ 1662546 w 2098131"/>
              <a:gd name="connsiteY48" fmla="*/ 0 h 1147577"/>
              <a:gd name="connsiteX49" fmla="*/ 1551709 w 2098131"/>
              <a:gd name="connsiteY49" fmla="*/ 27709 h 1147577"/>
              <a:gd name="connsiteX50" fmla="*/ 1496291 w 2098131"/>
              <a:gd name="connsiteY50" fmla="*/ 110836 h 1147577"/>
              <a:gd name="connsiteX51" fmla="*/ 1440873 w 2098131"/>
              <a:gd name="connsiteY51" fmla="*/ 207818 h 1147577"/>
              <a:gd name="connsiteX52" fmla="*/ 1427019 w 2098131"/>
              <a:gd name="connsiteY52" fmla="*/ 249382 h 1147577"/>
              <a:gd name="connsiteX53" fmla="*/ 1482437 w 2098131"/>
              <a:gd name="connsiteY53" fmla="*/ 318654 h 1147577"/>
              <a:gd name="connsiteX54" fmla="*/ 1274619 w 2098131"/>
              <a:gd name="connsiteY54" fmla="*/ 346363 h 1147577"/>
              <a:gd name="connsiteX55" fmla="*/ 1136073 w 2098131"/>
              <a:gd name="connsiteY55" fmla="*/ 360218 h 1147577"/>
              <a:gd name="connsiteX56" fmla="*/ 1052946 w 2098131"/>
              <a:gd name="connsiteY56" fmla="*/ 374072 h 1147577"/>
              <a:gd name="connsiteX57" fmla="*/ 845128 w 2098131"/>
              <a:gd name="connsiteY57" fmla="*/ 387927 h 1147577"/>
              <a:gd name="connsiteX58" fmla="*/ 762000 w 2098131"/>
              <a:gd name="connsiteY58" fmla="*/ 429491 h 1147577"/>
              <a:gd name="connsiteX59" fmla="*/ 720437 w 2098131"/>
              <a:gd name="connsiteY59" fmla="*/ 443345 h 1147577"/>
              <a:gd name="connsiteX60" fmla="*/ 540328 w 2098131"/>
              <a:gd name="connsiteY60" fmla="*/ 415636 h 1147577"/>
              <a:gd name="connsiteX61" fmla="*/ 484909 w 2098131"/>
              <a:gd name="connsiteY61" fmla="*/ 401782 h 1147577"/>
              <a:gd name="connsiteX62" fmla="*/ 457200 w 2098131"/>
              <a:gd name="connsiteY62" fmla="*/ 374072 h 1147577"/>
              <a:gd name="connsiteX63" fmla="*/ 401782 w 2098131"/>
              <a:gd name="connsiteY63" fmla="*/ 346363 h 11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98131" h="1147577">
                <a:moveTo>
                  <a:pt x="401782" y="346363"/>
                </a:moveTo>
                <a:cubicBezTo>
                  <a:pt x="387927" y="348672"/>
                  <a:pt x="387075" y="377525"/>
                  <a:pt x="374073" y="387927"/>
                </a:cubicBezTo>
                <a:cubicBezTo>
                  <a:pt x="364759" y="395378"/>
                  <a:pt x="281077" y="414440"/>
                  <a:pt x="277091" y="415636"/>
                </a:cubicBezTo>
                <a:cubicBezTo>
                  <a:pt x="249115" y="424029"/>
                  <a:pt x="222424" y="436777"/>
                  <a:pt x="193964" y="443345"/>
                </a:cubicBezTo>
                <a:cubicBezTo>
                  <a:pt x="162145" y="450688"/>
                  <a:pt x="129111" y="451358"/>
                  <a:pt x="96982" y="457200"/>
                </a:cubicBezTo>
                <a:cubicBezTo>
                  <a:pt x="78248" y="460606"/>
                  <a:pt x="60037" y="466436"/>
                  <a:pt x="41564" y="471054"/>
                </a:cubicBezTo>
                <a:cubicBezTo>
                  <a:pt x="27709" y="484909"/>
                  <a:pt x="0" y="493025"/>
                  <a:pt x="0" y="512618"/>
                </a:cubicBezTo>
                <a:cubicBezTo>
                  <a:pt x="0" y="529269"/>
                  <a:pt x="26671" y="532880"/>
                  <a:pt x="41564" y="540327"/>
                </a:cubicBezTo>
                <a:cubicBezTo>
                  <a:pt x="54626" y="546858"/>
                  <a:pt x="70066" y="547651"/>
                  <a:pt x="83128" y="554182"/>
                </a:cubicBezTo>
                <a:cubicBezTo>
                  <a:pt x="178803" y="602020"/>
                  <a:pt x="64775" y="566912"/>
                  <a:pt x="180109" y="595745"/>
                </a:cubicBezTo>
                <a:cubicBezTo>
                  <a:pt x="189346" y="609600"/>
                  <a:pt x="193964" y="628073"/>
                  <a:pt x="207819" y="637309"/>
                </a:cubicBezTo>
                <a:cubicBezTo>
                  <a:pt x="315176" y="708879"/>
                  <a:pt x="221382" y="588379"/>
                  <a:pt x="290946" y="692727"/>
                </a:cubicBezTo>
                <a:cubicBezTo>
                  <a:pt x="295564" y="734291"/>
                  <a:pt x="297925" y="776168"/>
                  <a:pt x="304800" y="817418"/>
                </a:cubicBezTo>
                <a:cubicBezTo>
                  <a:pt x="307201" y="831823"/>
                  <a:pt x="316434" y="844548"/>
                  <a:pt x="318655" y="858982"/>
                </a:cubicBezTo>
                <a:cubicBezTo>
                  <a:pt x="325712" y="904854"/>
                  <a:pt x="316648" y="953909"/>
                  <a:pt x="332509" y="997527"/>
                </a:cubicBezTo>
                <a:cubicBezTo>
                  <a:pt x="337500" y="1011252"/>
                  <a:pt x="359817" y="1008214"/>
                  <a:pt x="374073" y="1011382"/>
                </a:cubicBezTo>
                <a:cubicBezTo>
                  <a:pt x="401495" y="1017476"/>
                  <a:pt x="429491" y="1020618"/>
                  <a:pt x="457200" y="1025236"/>
                </a:cubicBezTo>
                <a:cubicBezTo>
                  <a:pt x="471055" y="1020618"/>
                  <a:pt x="485702" y="1017913"/>
                  <a:pt x="498764" y="1011382"/>
                </a:cubicBezTo>
                <a:cubicBezTo>
                  <a:pt x="513657" y="1003935"/>
                  <a:pt x="525023" y="990231"/>
                  <a:pt x="540328" y="983672"/>
                </a:cubicBezTo>
                <a:cubicBezTo>
                  <a:pt x="557830" y="976171"/>
                  <a:pt x="577273" y="974436"/>
                  <a:pt x="595746" y="969818"/>
                </a:cubicBezTo>
                <a:cubicBezTo>
                  <a:pt x="675345" y="890219"/>
                  <a:pt x="634039" y="910871"/>
                  <a:pt x="706582" y="886691"/>
                </a:cubicBezTo>
                <a:cubicBezTo>
                  <a:pt x="817418" y="891309"/>
                  <a:pt x="928709" y="889507"/>
                  <a:pt x="1039091" y="900545"/>
                </a:cubicBezTo>
                <a:cubicBezTo>
                  <a:pt x="1081892" y="904825"/>
                  <a:pt x="1138464" y="936376"/>
                  <a:pt x="1177637" y="955963"/>
                </a:cubicBezTo>
                <a:cubicBezTo>
                  <a:pt x="1186873" y="969818"/>
                  <a:pt x="1190889" y="989266"/>
                  <a:pt x="1205346" y="997527"/>
                </a:cubicBezTo>
                <a:cubicBezTo>
                  <a:pt x="1225792" y="1009210"/>
                  <a:pt x="1251146" y="1009504"/>
                  <a:pt x="1274619" y="1011382"/>
                </a:cubicBezTo>
                <a:cubicBezTo>
                  <a:pt x="1366803" y="1018757"/>
                  <a:pt x="1459346" y="1020618"/>
                  <a:pt x="1551709" y="1025236"/>
                </a:cubicBezTo>
                <a:cubicBezTo>
                  <a:pt x="1556327" y="1039091"/>
                  <a:pt x="1562022" y="1052632"/>
                  <a:pt x="1565564" y="1066800"/>
                </a:cubicBezTo>
                <a:cubicBezTo>
                  <a:pt x="1571275" y="1089645"/>
                  <a:pt x="1557775" y="1126796"/>
                  <a:pt x="1579419" y="1136072"/>
                </a:cubicBezTo>
                <a:cubicBezTo>
                  <a:pt x="1606265" y="1147577"/>
                  <a:pt x="1634837" y="1117599"/>
                  <a:pt x="1662546" y="1108363"/>
                </a:cubicBezTo>
                <a:cubicBezTo>
                  <a:pt x="1671782" y="1094509"/>
                  <a:pt x="1679595" y="1079592"/>
                  <a:pt x="1690255" y="1066800"/>
                </a:cubicBezTo>
                <a:cubicBezTo>
                  <a:pt x="1702798" y="1051748"/>
                  <a:pt x="1720951" y="1041539"/>
                  <a:pt x="1731819" y="1025236"/>
                </a:cubicBezTo>
                <a:cubicBezTo>
                  <a:pt x="1785355" y="944931"/>
                  <a:pt x="1694281" y="1017933"/>
                  <a:pt x="1787237" y="955963"/>
                </a:cubicBezTo>
                <a:cubicBezTo>
                  <a:pt x="1821458" y="784852"/>
                  <a:pt x="1779495" y="998546"/>
                  <a:pt x="1814946" y="803563"/>
                </a:cubicBezTo>
                <a:cubicBezTo>
                  <a:pt x="1819158" y="780395"/>
                  <a:pt x="1821354" y="756631"/>
                  <a:pt x="1828800" y="734291"/>
                </a:cubicBezTo>
                <a:cubicBezTo>
                  <a:pt x="1835331" y="714697"/>
                  <a:pt x="1848838" y="698048"/>
                  <a:pt x="1856509" y="678872"/>
                </a:cubicBezTo>
                <a:cubicBezTo>
                  <a:pt x="1867357" y="651753"/>
                  <a:pt x="1874982" y="623454"/>
                  <a:pt x="1884219" y="595745"/>
                </a:cubicBezTo>
                <a:cubicBezTo>
                  <a:pt x="1888837" y="581891"/>
                  <a:pt x="1887747" y="564509"/>
                  <a:pt x="1898073" y="554182"/>
                </a:cubicBezTo>
                <a:cubicBezTo>
                  <a:pt x="1907309" y="544945"/>
                  <a:pt x="1918536" y="537341"/>
                  <a:pt x="1925782" y="526472"/>
                </a:cubicBezTo>
                <a:cubicBezTo>
                  <a:pt x="1982030" y="442100"/>
                  <a:pt x="1919302" y="493847"/>
                  <a:pt x="1995055" y="443345"/>
                </a:cubicBezTo>
                <a:cubicBezTo>
                  <a:pt x="1981200" y="434109"/>
                  <a:pt x="1959675" y="431096"/>
                  <a:pt x="1953491" y="415636"/>
                </a:cubicBezTo>
                <a:cubicBezTo>
                  <a:pt x="1936105" y="372171"/>
                  <a:pt x="1989349" y="366738"/>
                  <a:pt x="2008909" y="360218"/>
                </a:cubicBezTo>
                <a:cubicBezTo>
                  <a:pt x="2025389" y="349232"/>
                  <a:pt x="2087399" y="311817"/>
                  <a:pt x="2092037" y="290945"/>
                </a:cubicBezTo>
                <a:cubicBezTo>
                  <a:pt x="2098131" y="263523"/>
                  <a:pt x="2090745" y="232944"/>
                  <a:pt x="2078182" y="207818"/>
                </a:cubicBezTo>
                <a:cubicBezTo>
                  <a:pt x="2070735" y="192925"/>
                  <a:pt x="2049621" y="190511"/>
                  <a:pt x="2036619" y="180109"/>
                </a:cubicBezTo>
                <a:cubicBezTo>
                  <a:pt x="2026419" y="171949"/>
                  <a:pt x="2018146" y="161636"/>
                  <a:pt x="2008909" y="152400"/>
                </a:cubicBezTo>
                <a:cubicBezTo>
                  <a:pt x="1984279" y="78507"/>
                  <a:pt x="2015067" y="133928"/>
                  <a:pt x="1953491" y="96982"/>
                </a:cubicBezTo>
                <a:cubicBezTo>
                  <a:pt x="1942290" y="90261"/>
                  <a:pt x="1937465" y="75114"/>
                  <a:pt x="1925782" y="69272"/>
                </a:cubicBezTo>
                <a:cubicBezTo>
                  <a:pt x="1881880" y="47321"/>
                  <a:pt x="1833643" y="40968"/>
                  <a:pt x="1787237" y="27709"/>
                </a:cubicBezTo>
                <a:cubicBezTo>
                  <a:pt x="1691734" y="422"/>
                  <a:pt x="1812571" y="25003"/>
                  <a:pt x="1662546" y="0"/>
                </a:cubicBezTo>
                <a:cubicBezTo>
                  <a:pt x="1625600" y="9236"/>
                  <a:pt x="1586378" y="11950"/>
                  <a:pt x="1551709" y="27709"/>
                </a:cubicBezTo>
                <a:cubicBezTo>
                  <a:pt x="1505340" y="48786"/>
                  <a:pt x="1512227" y="73652"/>
                  <a:pt x="1496291" y="110836"/>
                </a:cubicBezTo>
                <a:cubicBezTo>
                  <a:pt x="1475198" y="160054"/>
                  <a:pt x="1468701" y="166076"/>
                  <a:pt x="1440873" y="207818"/>
                </a:cubicBezTo>
                <a:cubicBezTo>
                  <a:pt x="1436255" y="221673"/>
                  <a:pt x="1427019" y="234778"/>
                  <a:pt x="1427019" y="249382"/>
                </a:cubicBezTo>
                <a:cubicBezTo>
                  <a:pt x="1427019" y="293996"/>
                  <a:pt x="1450522" y="297378"/>
                  <a:pt x="1482437" y="318654"/>
                </a:cubicBezTo>
                <a:cubicBezTo>
                  <a:pt x="1386632" y="350590"/>
                  <a:pt x="1461079" y="329412"/>
                  <a:pt x="1274619" y="346363"/>
                </a:cubicBezTo>
                <a:cubicBezTo>
                  <a:pt x="1228397" y="350565"/>
                  <a:pt x="1182127" y="354461"/>
                  <a:pt x="1136073" y="360218"/>
                </a:cubicBezTo>
                <a:cubicBezTo>
                  <a:pt x="1108199" y="363702"/>
                  <a:pt x="1080911" y="371409"/>
                  <a:pt x="1052946" y="374072"/>
                </a:cubicBezTo>
                <a:cubicBezTo>
                  <a:pt x="983832" y="380654"/>
                  <a:pt x="914401" y="383309"/>
                  <a:pt x="845128" y="387927"/>
                </a:cubicBezTo>
                <a:cubicBezTo>
                  <a:pt x="740652" y="422753"/>
                  <a:pt x="869435" y="375774"/>
                  <a:pt x="762000" y="429491"/>
                </a:cubicBezTo>
                <a:cubicBezTo>
                  <a:pt x="748938" y="436022"/>
                  <a:pt x="734291" y="438727"/>
                  <a:pt x="720437" y="443345"/>
                </a:cubicBezTo>
                <a:cubicBezTo>
                  <a:pt x="660401" y="434109"/>
                  <a:pt x="600146" y="426192"/>
                  <a:pt x="540328" y="415636"/>
                </a:cubicBezTo>
                <a:cubicBezTo>
                  <a:pt x="521576" y="412327"/>
                  <a:pt x="501940" y="410298"/>
                  <a:pt x="484909" y="401782"/>
                </a:cubicBezTo>
                <a:cubicBezTo>
                  <a:pt x="473226" y="395940"/>
                  <a:pt x="469872" y="377240"/>
                  <a:pt x="457200" y="374072"/>
                </a:cubicBezTo>
                <a:cubicBezTo>
                  <a:pt x="430318" y="367351"/>
                  <a:pt x="415637" y="344054"/>
                  <a:pt x="401782" y="346363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Ελεύθερη σχεδίαση">
            <a:hlinkClick r:id="rId7" action="ppaction://hlinksldjump"/>
          </p:cNvPr>
          <p:cNvSpPr/>
          <p:nvPr/>
        </p:nvSpPr>
        <p:spPr>
          <a:xfrm>
            <a:off x="845127" y="1377103"/>
            <a:ext cx="1233520" cy="1324533"/>
          </a:xfrm>
          <a:custGeom>
            <a:avLst/>
            <a:gdLst>
              <a:gd name="connsiteX0" fmla="*/ 609600 w 1233520"/>
              <a:gd name="connsiteY0" fmla="*/ 36061 h 1324533"/>
              <a:gd name="connsiteX1" fmla="*/ 484909 w 1233520"/>
              <a:gd name="connsiteY1" fmla="*/ 91479 h 1324533"/>
              <a:gd name="connsiteX2" fmla="*/ 457200 w 1233520"/>
              <a:gd name="connsiteY2" fmla="*/ 133042 h 1324533"/>
              <a:gd name="connsiteX3" fmla="*/ 429491 w 1233520"/>
              <a:gd name="connsiteY3" fmla="*/ 160752 h 1324533"/>
              <a:gd name="connsiteX4" fmla="*/ 401782 w 1233520"/>
              <a:gd name="connsiteY4" fmla="*/ 202315 h 1324533"/>
              <a:gd name="connsiteX5" fmla="*/ 318655 w 1233520"/>
              <a:gd name="connsiteY5" fmla="*/ 230024 h 1324533"/>
              <a:gd name="connsiteX6" fmla="*/ 193964 w 1233520"/>
              <a:gd name="connsiteY6" fmla="*/ 257733 h 1324533"/>
              <a:gd name="connsiteX7" fmla="*/ 138546 w 1233520"/>
              <a:gd name="connsiteY7" fmla="*/ 520970 h 1324533"/>
              <a:gd name="connsiteX8" fmla="*/ 96982 w 1233520"/>
              <a:gd name="connsiteY8" fmla="*/ 562533 h 1324533"/>
              <a:gd name="connsiteX9" fmla="*/ 55418 w 1233520"/>
              <a:gd name="connsiteY9" fmla="*/ 590242 h 1324533"/>
              <a:gd name="connsiteX10" fmla="*/ 0 w 1233520"/>
              <a:gd name="connsiteY10" fmla="*/ 659515 h 1324533"/>
              <a:gd name="connsiteX11" fmla="*/ 13855 w 1233520"/>
              <a:gd name="connsiteY11" fmla="*/ 742642 h 1324533"/>
              <a:gd name="connsiteX12" fmla="*/ 41564 w 1233520"/>
              <a:gd name="connsiteY12" fmla="*/ 784206 h 1324533"/>
              <a:gd name="connsiteX13" fmla="*/ 55418 w 1233520"/>
              <a:gd name="connsiteY13" fmla="*/ 825770 h 1324533"/>
              <a:gd name="connsiteX14" fmla="*/ 83128 w 1233520"/>
              <a:gd name="connsiteY14" fmla="*/ 978170 h 1324533"/>
              <a:gd name="connsiteX15" fmla="*/ 96982 w 1233520"/>
              <a:gd name="connsiteY15" fmla="*/ 1019733 h 1324533"/>
              <a:gd name="connsiteX16" fmla="*/ 138546 w 1233520"/>
              <a:gd name="connsiteY16" fmla="*/ 1033588 h 1324533"/>
              <a:gd name="connsiteX17" fmla="*/ 152400 w 1233520"/>
              <a:gd name="connsiteY17" fmla="*/ 1089006 h 1324533"/>
              <a:gd name="connsiteX18" fmla="*/ 193964 w 1233520"/>
              <a:gd name="connsiteY18" fmla="*/ 1102861 h 1324533"/>
              <a:gd name="connsiteX19" fmla="*/ 235528 w 1233520"/>
              <a:gd name="connsiteY19" fmla="*/ 1130570 h 1324533"/>
              <a:gd name="connsiteX20" fmla="*/ 401782 w 1233520"/>
              <a:gd name="connsiteY20" fmla="*/ 1158279 h 1324533"/>
              <a:gd name="connsiteX21" fmla="*/ 429491 w 1233520"/>
              <a:gd name="connsiteY21" fmla="*/ 1199842 h 1324533"/>
              <a:gd name="connsiteX22" fmla="*/ 498764 w 1233520"/>
              <a:gd name="connsiteY22" fmla="*/ 1269115 h 1324533"/>
              <a:gd name="connsiteX23" fmla="*/ 526473 w 1233520"/>
              <a:gd name="connsiteY23" fmla="*/ 1310679 h 1324533"/>
              <a:gd name="connsiteX24" fmla="*/ 568037 w 1233520"/>
              <a:gd name="connsiteY24" fmla="*/ 1324533 h 1324533"/>
              <a:gd name="connsiteX25" fmla="*/ 845128 w 1233520"/>
              <a:gd name="connsiteY25" fmla="*/ 1310679 h 1324533"/>
              <a:gd name="connsiteX26" fmla="*/ 886691 w 1233520"/>
              <a:gd name="connsiteY26" fmla="*/ 1282970 h 1324533"/>
              <a:gd name="connsiteX27" fmla="*/ 955964 w 1233520"/>
              <a:gd name="connsiteY27" fmla="*/ 1269115 h 1324533"/>
              <a:gd name="connsiteX28" fmla="*/ 1011382 w 1233520"/>
              <a:gd name="connsiteY28" fmla="*/ 1255261 h 1324533"/>
              <a:gd name="connsiteX29" fmla="*/ 1052946 w 1233520"/>
              <a:gd name="connsiteY29" fmla="*/ 1241406 h 1324533"/>
              <a:gd name="connsiteX30" fmla="*/ 1094509 w 1233520"/>
              <a:gd name="connsiteY30" fmla="*/ 1213697 h 1324533"/>
              <a:gd name="connsiteX31" fmla="*/ 1205346 w 1233520"/>
              <a:gd name="connsiteY31" fmla="*/ 1199842 h 1324533"/>
              <a:gd name="connsiteX32" fmla="*/ 1205346 w 1233520"/>
              <a:gd name="connsiteY32" fmla="*/ 1089006 h 1324533"/>
              <a:gd name="connsiteX33" fmla="*/ 1219200 w 1233520"/>
              <a:gd name="connsiteY33" fmla="*/ 1047442 h 1324533"/>
              <a:gd name="connsiteX34" fmla="*/ 1136073 w 1233520"/>
              <a:gd name="connsiteY34" fmla="*/ 1075152 h 1324533"/>
              <a:gd name="connsiteX35" fmla="*/ 1080655 w 1233520"/>
              <a:gd name="connsiteY35" fmla="*/ 1061297 h 1324533"/>
              <a:gd name="connsiteX36" fmla="*/ 1052946 w 1233520"/>
              <a:gd name="connsiteY36" fmla="*/ 1005879 h 1324533"/>
              <a:gd name="connsiteX37" fmla="*/ 1025237 w 1233520"/>
              <a:gd name="connsiteY37" fmla="*/ 964315 h 1324533"/>
              <a:gd name="connsiteX38" fmla="*/ 942109 w 1233520"/>
              <a:gd name="connsiteY38" fmla="*/ 922752 h 1324533"/>
              <a:gd name="connsiteX39" fmla="*/ 969818 w 1233520"/>
              <a:gd name="connsiteY39" fmla="*/ 811915 h 1324533"/>
              <a:gd name="connsiteX40" fmla="*/ 1011382 w 1233520"/>
              <a:gd name="connsiteY40" fmla="*/ 784206 h 1324533"/>
              <a:gd name="connsiteX41" fmla="*/ 1094509 w 1233520"/>
              <a:gd name="connsiteY41" fmla="*/ 756497 h 1324533"/>
              <a:gd name="connsiteX42" fmla="*/ 1122218 w 1233520"/>
              <a:gd name="connsiteY42" fmla="*/ 659515 h 1324533"/>
              <a:gd name="connsiteX43" fmla="*/ 1136073 w 1233520"/>
              <a:gd name="connsiteY43" fmla="*/ 423988 h 1324533"/>
              <a:gd name="connsiteX44" fmla="*/ 1094509 w 1233520"/>
              <a:gd name="connsiteY44" fmla="*/ 410133 h 1324533"/>
              <a:gd name="connsiteX45" fmla="*/ 955964 w 1233520"/>
              <a:gd name="connsiteY45" fmla="*/ 382424 h 1324533"/>
              <a:gd name="connsiteX46" fmla="*/ 942109 w 1233520"/>
              <a:gd name="connsiteY46" fmla="*/ 340861 h 1324533"/>
              <a:gd name="connsiteX47" fmla="*/ 914400 w 1233520"/>
              <a:gd name="connsiteY47" fmla="*/ 243879 h 1324533"/>
              <a:gd name="connsiteX48" fmla="*/ 900546 w 1233520"/>
              <a:gd name="connsiteY48" fmla="*/ 22206 h 1324533"/>
              <a:gd name="connsiteX49" fmla="*/ 831273 w 1233520"/>
              <a:gd name="connsiteY49" fmla="*/ 8352 h 1324533"/>
              <a:gd name="connsiteX50" fmla="*/ 678873 w 1233520"/>
              <a:gd name="connsiteY50" fmla="*/ 22206 h 1324533"/>
              <a:gd name="connsiteX51" fmla="*/ 581891 w 1233520"/>
              <a:gd name="connsiteY51" fmla="*/ 77624 h 1324533"/>
              <a:gd name="connsiteX52" fmla="*/ 498764 w 1233520"/>
              <a:gd name="connsiteY52" fmla="*/ 91479 h 1324533"/>
              <a:gd name="connsiteX53" fmla="*/ 443346 w 1233520"/>
              <a:gd name="connsiteY53" fmla="*/ 105333 h 132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33520" h="1324533">
                <a:moveTo>
                  <a:pt x="609600" y="36061"/>
                </a:moveTo>
                <a:cubicBezTo>
                  <a:pt x="593089" y="42665"/>
                  <a:pt x="502830" y="76545"/>
                  <a:pt x="484909" y="91479"/>
                </a:cubicBezTo>
                <a:cubicBezTo>
                  <a:pt x="472117" y="102139"/>
                  <a:pt x="467602" y="120040"/>
                  <a:pt x="457200" y="133042"/>
                </a:cubicBezTo>
                <a:cubicBezTo>
                  <a:pt x="449040" y="143242"/>
                  <a:pt x="437651" y="150552"/>
                  <a:pt x="429491" y="160752"/>
                </a:cubicBezTo>
                <a:cubicBezTo>
                  <a:pt x="419089" y="173754"/>
                  <a:pt x="415902" y="193490"/>
                  <a:pt x="401782" y="202315"/>
                </a:cubicBezTo>
                <a:cubicBezTo>
                  <a:pt x="377014" y="217795"/>
                  <a:pt x="346364" y="220788"/>
                  <a:pt x="318655" y="230024"/>
                </a:cubicBezTo>
                <a:cubicBezTo>
                  <a:pt x="250439" y="252763"/>
                  <a:pt x="291501" y="241477"/>
                  <a:pt x="193964" y="257733"/>
                </a:cubicBezTo>
                <a:cubicBezTo>
                  <a:pt x="88079" y="363618"/>
                  <a:pt x="198853" y="234511"/>
                  <a:pt x="138546" y="520970"/>
                </a:cubicBezTo>
                <a:cubicBezTo>
                  <a:pt x="134510" y="540143"/>
                  <a:pt x="112034" y="549990"/>
                  <a:pt x="96982" y="562533"/>
                </a:cubicBezTo>
                <a:cubicBezTo>
                  <a:pt x="84190" y="573193"/>
                  <a:pt x="68420" y="579840"/>
                  <a:pt x="55418" y="590242"/>
                </a:cubicBezTo>
                <a:cubicBezTo>
                  <a:pt x="27218" y="612802"/>
                  <a:pt x="20572" y="628657"/>
                  <a:pt x="0" y="659515"/>
                </a:cubicBezTo>
                <a:cubicBezTo>
                  <a:pt x="4618" y="687224"/>
                  <a:pt x="4972" y="715992"/>
                  <a:pt x="13855" y="742642"/>
                </a:cubicBezTo>
                <a:cubicBezTo>
                  <a:pt x="19121" y="758439"/>
                  <a:pt x="34118" y="769313"/>
                  <a:pt x="41564" y="784206"/>
                </a:cubicBezTo>
                <a:cubicBezTo>
                  <a:pt x="48095" y="797268"/>
                  <a:pt x="51876" y="811602"/>
                  <a:pt x="55418" y="825770"/>
                </a:cubicBezTo>
                <a:cubicBezTo>
                  <a:pt x="80635" y="926637"/>
                  <a:pt x="58420" y="866984"/>
                  <a:pt x="83128" y="978170"/>
                </a:cubicBezTo>
                <a:cubicBezTo>
                  <a:pt x="86296" y="992426"/>
                  <a:pt x="86656" y="1009407"/>
                  <a:pt x="96982" y="1019733"/>
                </a:cubicBezTo>
                <a:cubicBezTo>
                  <a:pt x="107309" y="1030060"/>
                  <a:pt x="124691" y="1028970"/>
                  <a:pt x="138546" y="1033588"/>
                </a:cubicBezTo>
                <a:cubicBezTo>
                  <a:pt x="143164" y="1052061"/>
                  <a:pt x="140505" y="1074137"/>
                  <a:pt x="152400" y="1089006"/>
                </a:cubicBezTo>
                <a:cubicBezTo>
                  <a:pt x="161523" y="1100410"/>
                  <a:pt x="180902" y="1096330"/>
                  <a:pt x="193964" y="1102861"/>
                </a:cubicBezTo>
                <a:cubicBezTo>
                  <a:pt x="208857" y="1110308"/>
                  <a:pt x="220223" y="1124011"/>
                  <a:pt x="235528" y="1130570"/>
                </a:cubicBezTo>
                <a:cubicBezTo>
                  <a:pt x="273218" y="1146723"/>
                  <a:pt x="377348" y="1155225"/>
                  <a:pt x="401782" y="1158279"/>
                </a:cubicBezTo>
                <a:cubicBezTo>
                  <a:pt x="411018" y="1172133"/>
                  <a:pt x="418526" y="1187311"/>
                  <a:pt x="429491" y="1199842"/>
                </a:cubicBezTo>
                <a:cubicBezTo>
                  <a:pt x="450995" y="1224418"/>
                  <a:pt x="480650" y="1241944"/>
                  <a:pt x="498764" y="1269115"/>
                </a:cubicBezTo>
                <a:cubicBezTo>
                  <a:pt x="508000" y="1282970"/>
                  <a:pt x="513471" y="1300277"/>
                  <a:pt x="526473" y="1310679"/>
                </a:cubicBezTo>
                <a:cubicBezTo>
                  <a:pt x="537877" y="1319802"/>
                  <a:pt x="554182" y="1319915"/>
                  <a:pt x="568037" y="1324533"/>
                </a:cubicBezTo>
                <a:cubicBezTo>
                  <a:pt x="660401" y="1319915"/>
                  <a:pt x="753426" y="1322640"/>
                  <a:pt x="845128" y="1310679"/>
                </a:cubicBezTo>
                <a:cubicBezTo>
                  <a:pt x="861639" y="1308525"/>
                  <a:pt x="871100" y="1288817"/>
                  <a:pt x="886691" y="1282970"/>
                </a:cubicBezTo>
                <a:cubicBezTo>
                  <a:pt x="908740" y="1274702"/>
                  <a:pt x="932976" y="1274223"/>
                  <a:pt x="955964" y="1269115"/>
                </a:cubicBezTo>
                <a:cubicBezTo>
                  <a:pt x="974552" y="1264984"/>
                  <a:pt x="993073" y="1260492"/>
                  <a:pt x="1011382" y="1255261"/>
                </a:cubicBezTo>
                <a:cubicBezTo>
                  <a:pt x="1025424" y="1251249"/>
                  <a:pt x="1039884" y="1247937"/>
                  <a:pt x="1052946" y="1241406"/>
                </a:cubicBezTo>
                <a:cubicBezTo>
                  <a:pt x="1067839" y="1233959"/>
                  <a:pt x="1078445" y="1218078"/>
                  <a:pt x="1094509" y="1213697"/>
                </a:cubicBezTo>
                <a:cubicBezTo>
                  <a:pt x="1130430" y="1203900"/>
                  <a:pt x="1168400" y="1204460"/>
                  <a:pt x="1205346" y="1199842"/>
                </a:cubicBezTo>
                <a:cubicBezTo>
                  <a:pt x="1185525" y="1140382"/>
                  <a:pt x="1186239" y="1165435"/>
                  <a:pt x="1205346" y="1089006"/>
                </a:cubicBezTo>
                <a:cubicBezTo>
                  <a:pt x="1208888" y="1074838"/>
                  <a:pt x="1233520" y="1050306"/>
                  <a:pt x="1219200" y="1047442"/>
                </a:cubicBezTo>
                <a:cubicBezTo>
                  <a:pt x="1190559" y="1041714"/>
                  <a:pt x="1163782" y="1065915"/>
                  <a:pt x="1136073" y="1075152"/>
                </a:cubicBezTo>
                <a:cubicBezTo>
                  <a:pt x="1117600" y="1070534"/>
                  <a:pt x="1095283" y="1073487"/>
                  <a:pt x="1080655" y="1061297"/>
                </a:cubicBezTo>
                <a:cubicBezTo>
                  <a:pt x="1064789" y="1048075"/>
                  <a:pt x="1063193" y="1023811"/>
                  <a:pt x="1052946" y="1005879"/>
                </a:cubicBezTo>
                <a:cubicBezTo>
                  <a:pt x="1044685" y="991422"/>
                  <a:pt x="1037011" y="976089"/>
                  <a:pt x="1025237" y="964315"/>
                </a:cubicBezTo>
                <a:cubicBezTo>
                  <a:pt x="998379" y="937457"/>
                  <a:pt x="975914" y="934020"/>
                  <a:pt x="942109" y="922752"/>
                </a:cubicBezTo>
                <a:cubicBezTo>
                  <a:pt x="951345" y="885806"/>
                  <a:pt x="952787" y="845977"/>
                  <a:pt x="969818" y="811915"/>
                </a:cubicBezTo>
                <a:cubicBezTo>
                  <a:pt x="977265" y="797022"/>
                  <a:pt x="996166" y="790969"/>
                  <a:pt x="1011382" y="784206"/>
                </a:cubicBezTo>
                <a:cubicBezTo>
                  <a:pt x="1038072" y="772344"/>
                  <a:pt x="1094509" y="756497"/>
                  <a:pt x="1094509" y="756497"/>
                </a:cubicBezTo>
                <a:cubicBezTo>
                  <a:pt x="1102823" y="731557"/>
                  <a:pt x="1119898" y="683874"/>
                  <a:pt x="1122218" y="659515"/>
                </a:cubicBezTo>
                <a:cubicBezTo>
                  <a:pt x="1129674" y="581225"/>
                  <a:pt x="1131455" y="502497"/>
                  <a:pt x="1136073" y="423988"/>
                </a:cubicBezTo>
                <a:cubicBezTo>
                  <a:pt x="1122218" y="419370"/>
                  <a:pt x="1108739" y="413417"/>
                  <a:pt x="1094509" y="410133"/>
                </a:cubicBezTo>
                <a:cubicBezTo>
                  <a:pt x="1048619" y="399543"/>
                  <a:pt x="998839" y="401912"/>
                  <a:pt x="955964" y="382424"/>
                </a:cubicBezTo>
                <a:cubicBezTo>
                  <a:pt x="942669" y="376381"/>
                  <a:pt x="946121" y="354903"/>
                  <a:pt x="942109" y="340861"/>
                </a:cubicBezTo>
                <a:cubicBezTo>
                  <a:pt x="907316" y="219086"/>
                  <a:pt x="947619" y="343532"/>
                  <a:pt x="914400" y="243879"/>
                </a:cubicBezTo>
                <a:cubicBezTo>
                  <a:pt x="909782" y="169988"/>
                  <a:pt x="925186" y="92020"/>
                  <a:pt x="900546" y="22206"/>
                </a:cubicBezTo>
                <a:cubicBezTo>
                  <a:pt x="892709" y="0"/>
                  <a:pt x="854821" y="8352"/>
                  <a:pt x="831273" y="8352"/>
                </a:cubicBezTo>
                <a:cubicBezTo>
                  <a:pt x="780264" y="8352"/>
                  <a:pt x="729673" y="17588"/>
                  <a:pt x="678873" y="22206"/>
                </a:cubicBezTo>
                <a:cubicBezTo>
                  <a:pt x="651045" y="40758"/>
                  <a:pt x="613850" y="68036"/>
                  <a:pt x="581891" y="77624"/>
                </a:cubicBezTo>
                <a:cubicBezTo>
                  <a:pt x="554985" y="85696"/>
                  <a:pt x="526310" y="85970"/>
                  <a:pt x="498764" y="91479"/>
                </a:cubicBezTo>
                <a:cubicBezTo>
                  <a:pt x="480093" y="95213"/>
                  <a:pt x="443346" y="105333"/>
                  <a:pt x="443346" y="105333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340" name="Picture 4" descr="Αποτέλεσμα εικόνας για exit neon sign 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72150"/>
            <a:ext cx="1895475" cy="1085850"/>
          </a:xfrm>
          <a:prstGeom prst="rect">
            <a:avLst/>
          </a:prstGeom>
          <a:noFill/>
        </p:spPr>
      </p:pic>
      <p:sp>
        <p:nvSpPr>
          <p:cNvPr id="13" name="12 - Ελεύθερη σχεδίαση">
            <a:hlinkClick r:id="rId10" action="ppaction://hlinksldjump"/>
          </p:cNvPr>
          <p:cNvSpPr/>
          <p:nvPr/>
        </p:nvSpPr>
        <p:spPr>
          <a:xfrm>
            <a:off x="1420420" y="2452255"/>
            <a:ext cx="3594925" cy="1619143"/>
          </a:xfrm>
          <a:custGeom>
            <a:avLst/>
            <a:gdLst>
              <a:gd name="connsiteX0" fmla="*/ 1766125 w 3594925"/>
              <a:gd name="connsiteY0" fmla="*/ 221672 h 1619143"/>
              <a:gd name="connsiteX1" fmla="*/ 1655289 w 3594925"/>
              <a:gd name="connsiteY1" fmla="*/ 193963 h 1619143"/>
              <a:gd name="connsiteX2" fmla="*/ 1613725 w 3594925"/>
              <a:gd name="connsiteY2" fmla="*/ 166254 h 1619143"/>
              <a:gd name="connsiteX3" fmla="*/ 1572162 w 3594925"/>
              <a:gd name="connsiteY3" fmla="*/ 124690 h 1619143"/>
              <a:gd name="connsiteX4" fmla="*/ 1544453 w 3594925"/>
              <a:gd name="connsiteY4" fmla="*/ 83127 h 1619143"/>
              <a:gd name="connsiteX5" fmla="*/ 1502889 w 3594925"/>
              <a:gd name="connsiteY5" fmla="*/ 69272 h 1619143"/>
              <a:gd name="connsiteX6" fmla="*/ 1489035 w 3594925"/>
              <a:gd name="connsiteY6" fmla="*/ 27709 h 1619143"/>
              <a:gd name="connsiteX7" fmla="*/ 1405907 w 3594925"/>
              <a:gd name="connsiteY7" fmla="*/ 0 h 1619143"/>
              <a:gd name="connsiteX8" fmla="*/ 1322780 w 3594925"/>
              <a:gd name="connsiteY8" fmla="*/ 41563 h 1619143"/>
              <a:gd name="connsiteX9" fmla="*/ 1295071 w 3594925"/>
              <a:gd name="connsiteY9" fmla="*/ 83127 h 1619143"/>
              <a:gd name="connsiteX10" fmla="*/ 1253507 w 3594925"/>
              <a:gd name="connsiteY10" fmla="*/ 124690 h 1619143"/>
              <a:gd name="connsiteX11" fmla="*/ 1239653 w 3594925"/>
              <a:gd name="connsiteY11" fmla="*/ 166254 h 1619143"/>
              <a:gd name="connsiteX12" fmla="*/ 990271 w 3594925"/>
              <a:gd name="connsiteY12" fmla="*/ 166254 h 1619143"/>
              <a:gd name="connsiteX13" fmla="*/ 865580 w 3594925"/>
              <a:gd name="connsiteY13" fmla="*/ 96981 h 1619143"/>
              <a:gd name="connsiteX14" fmla="*/ 754744 w 3594925"/>
              <a:gd name="connsiteY14" fmla="*/ 83127 h 1619143"/>
              <a:gd name="connsiteX15" fmla="*/ 713180 w 3594925"/>
              <a:gd name="connsiteY15" fmla="*/ 69272 h 1619143"/>
              <a:gd name="connsiteX16" fmla="*/ 491507 w 3594925"/>
              <a:gd name="connsiteY16" fmla="*/ 110836 h 1619143"/>
              <a:gd name="connsiteX17" fmla="*/ 408380 w 3594925"/>
              <a:gd name="connsiteY17" fmla="*/ 138545 h 1619143"/>
              <a:gd name="connsiteX18" fmla="*/ 366816 w 3594925"/>
              <a:gd name="connsiteY18" fmla="*/ 152400 h 1619143"/>
              <a:gd name="connsiteX19" fmla="*/ 436089 w 3594925"/>
              <a:gd name="connsiteY19" fmla="*/ 207818 h 1619143"/>
              <a:gd name="connsiteX20" fmla="*/ 408380 w 3594925"/>
              <a:gd name="connsiteY20" fmla="*/ 318654 h 1619143"/>
              <a:gd name="connsiteX21" fmla="*/ 75871 w 3594925"/>
              <a:gd name="connsiteY21" fmla="*/ 290945 h 1619143"/>
              <a:gd name="connsiteX22" fmla="*/ 6598 w 3594925"/>
              <a:gd name="connsiteY22" fmla="*/ 360218 h 1619143"/>
              <a:gd name="connsiteX23" fmla="*/ 48162 w 3594925"/>
              <a:gd name="connsiteY23" fmla="*/ 374072 h 1619143"/>
              <a:gd name="connsiteX24" fmla="*/ 62016 w 3594925"/>
              <a:gd name="connsiteY24" fmla="*/ 484909 h 1619143"/>
              <a:gd name="connsiteX25" fmla="*/ 131289 w 3594925"/>
              <a:gd name="connsiteY25" fmla="*/ 498763 h 1619143"/>
              <a:gd name="connsiteX26" fmla="*/ 172853 w 3594925"/>
              <a:gd name="connsiteY26" fmla="*/ 512618 h 1619143"/>
              <a:gd name="connsiteX27" fmla="*/ 186707 w 3594925"/>
              <a:gd name="connsiteY27" fmla="*/ 554181 h 1619143"/>
              <a:gd name="connsiteX28" fmla="*/ 214416 w 3594925"/>
              <a:gd name="connsiteY28" fmla="*/ 595745 h 1619143"/>
              <a:gd name="connsiteX29" fmla="*/ 186707 w 3594925"/>
              <a:gd name="connsiteY29" fmla="*/ 637309 h 1619143"/>
              <a:gd name="connsiteX30" fmla="*/ 158998 w 3594925"/>
              <a:gd name="connsiteY30" fmla="*/ 692727 h 1619143"/>
              <a:gd name="connsiteX31" fmla="*/ 228271 w 3594925"/>
              <a:gd name="connsiteY31" fmla="*/ 706581 h 1619143"/>
              <a:gd name="connsiteX32" fmla="*/ 242125 w 3594925"/>
              <a:gd name="connsiteY32" fmla="*/ 762000 h 1619143"/>
              <a:gd name="connsiteX33" fmla="*/ 255980 w 3594925"/>
              <a:gd name="connsiteY33" fmla="*/ 803563 h 1619143"/>
              <a:gd name="connsiteX34" fmla="*/ 297544 w 3594925"/>
              <a:gd name="connsiteY34" fmla="*/ 831272 h 1619143"/>
              <a:gd name="connsiteX35" fmla="*/ 325253 w 3594925"/>
              <a:gd name="connsiteY35" fmla="*/ 872836 h 1619143"/>
              <a:gd name="connsiteX36" fmla="*/ 352962 w 3594925"/>
              <a:gd name="connsiteY36" fmla="*/ 955963 h 1619143"/>
              <a:gd name="connsiteX37" fmla="*/ 394525 w 3594925"/>
              <a:gd name="connsiteY37" fmla="*/ 983672 h 1619143"/>
              <a:gd name="connsiteX38" fmla="*/ 477653 w 3594925"/>
              <a:gd name="connsiteY38" fmla="*/ 1025236 h 1619143"/>
              <a:gd name="connsiteX39" fmla="*/ 782453 w 3594925"/>
              <a:gd name="connsiteY39" fmla="*/ 1011381 h 1619143"/>
              <a:gd name="connsiteX40" fmla="*/ 824016 w 3594925"/>
              <a:gd name="connsiteY40" fmla="*/ 983672 h 1619143"/>
              <a:gd name="connsiteX41" fmla="*/ 907144 w 3594925"/>
              <a:gd name="connsiteY41" fmla="*/ 955963 h 1619143"/>
              <a:gd name="connsiteX42" fmla="*/ 962562 w 3594925"/>
              <a:gd name="connsiteY42" fmla="*/ 928254 h 1619143"/>
              <a:gd name="connsiteX43" fmla="*/ 1017980 w 3594925"/>
              <a:gd name="connsiteY43" fmla="*/ 914400 h 1619143"/>
              <a:gd name="connsiteX44" fmla="*/ 1170380 w 3594925"/>
              <a:gd name="connsiteY44" fmla="*/ 886690 h 1619143"/>
              <a:gd name="connsiteX45" fmla="*/ 1738416 w 3594925"/>
              <a:gd name="connsiteY45" fmla="*/ 900545 h 1619143"/>
              <a:gd name="connsiteX46" fmla="*/ 1821544 w 3594925"/>
              <a:gd name="connsiteY46" fmla="*/ 942109 h 1619143"/>
              <a:gd name="connsiteX47" fmla="*/ 1863107 w 3594925"/>
              <a:gd name="connsiteY47" fmla="*/ 955963 h 1619143"/>
              <a:gd name="connsiteX48" fmla="*/ 1973944 w 3594925"/>
              <a:gd name="connsiteY48" fmla="*/ 969818 h 1619143"/>
              <a:gd name="connsiteX49" fmla="*/ 2057071 w 3594925"/>
              <a:gd name="connsiteY49" fmla="*/ 983672 h 1619143"/>
              <a:gd name="connsiteX50" fmla="*/ 2098635 w 3594925"/>
              <a:gd name="connsiteY50" fmla="*/ 1011381 h 1619143"/>
              <a:gd name="connsiteX51" fmla="*/ 2154053 w 3594925"/>
              <a:gd name="connsiteY51" fmla="*/ 1025236 h 1619143"/>
              <a:gd name="connsiteX52" fmla="*/ 2181762 w 3594925"/>
              <a:gd name="connsiteY52" fmla="*/ 1066800 h 1619143"/>
              <a:gd name="connsiteX53" fmla="*/ 2195616 w 3594925"/>
              <a:gd name="connsiteY53" fmla="*/ 1136072 h 1619143"/>
              <a:gd name="connsiteX54" fmla="*/ 2112489 w 3594925"/>
              <a:gd name="connsiteY54" fmla="*/ 1177636 h 1619143"/>
              <a:gd name="connsiteX55" fmla="*/ 2154053 w 3594925"/>
              <a:gd name="connsiteY55" fmla="*/ 1205345 h 1619143"/>
              <a:gd name="connsiteX56" fmla="*/ 2195616 w 3594925"/>
              <a:gd name="connsiteY56" fmla="*/ 1219200 h 1619143"/>
              <a:gd name="connsiteX57" fmla="*/ 2320307 w 3594925"/>
              <a:gd name="connsiteY57" fmla="*/ 1288472 h 1619143"/>
              <a:gd name="connsiteX58" fmla="*/ 2444998 w 3594925"/>
              <a:gd name="connsiteY58" fmla="*/ 1274618 h 1619143"/>
              <a:gd name="connsiteX59" fmla="*/ 2500416 w 3594925"/>
              <a:gd name="connsiteY59" fmla="*/ 1260763 h 1619143"/>
              <a:gd name="connsiteX60" fmla="*/ 2541980 w 3594925"/>
              <a:gd name="connsiteY60" fmla="*/ 1302327 h 1619143"/>
              <a:gd name="connsiteX61" fmla="*/ 2569689 w 3594925"/>
              <a:gd name="connsiteY61" fmla="*/ 1399309 h 1619143"/>
              <a:gd name="connsiteX62" fmla="*/ 2611253 w 3594925"/>
              <a:gd name="connsiteY62" fmla="*/ 1413163 h 1619143"/>
              <a:gd name="connsiteX63" fmla="*/ 2652816 w 3594925"/>
              <a:gd name="connsiteY63" fmla="*/ 1371600 h 1619143"/>
              <a:gd name="connsiteX64" fmla="*/ 2749798 w 3594925"/>
              <a:gd name="connsiteY64" fmla="*/ 1385454 h 1619143"/>
              <a:gd name="connsiteX65" fmla="*/ 2791362 w 3594925"/>
              <a:gd name="connsiteY65" fmla="*/ 1399309 h 1619143"/>
              <a:gd name="connsiteX66" fmla="*/ 2832925 w 3594925"/>
              <a:gd name="connsiteY66" fmla="*/ 1427018 h 1619143"/>
              <a:gd name="connsiteX67" fmla="*/ 2971471 w 3594925"/>
              <a:gd name="connsiteY67" fmla="*/ 1440872 h 1619143"/>
              <a:gd name="connsiteX68" fmla="*/ 3040744 w 3594925"/>
              <a:gd name="connsiteY68" fmla="*/ 1454727 h 1619143"/>
              <a:gd name="connsiteX69" fmla="*/ 3082307 w 3594925"/>
              <a:gd name="connsiteY69" fmla="*/ 1468581 h 1619143"/>
              <a:gd name="connsiteX70" fmla="*/ 3068453 w 3594925"/>
              <a:gd name="connsiteY70" fmla="*/ 1510145 h 1619143"/>
              <a:gd name="connsiteX71" fmla="*/ 3054598 w 3594925"/>
              <a:gd name="connsiteY71" fmla="*/ 1565563 h 1619143"/>
              <a:gd name="connsiteX72" fmla="*/ 3082307 w 3594925"/>
              <a:gd name="connsiteY72" fmla="*/ 1593272 h 1619143"/>
              <a:gd name="connsiteX73" fmla="*/ 3096162 w 3594925"/>
              <a:gd name="connsiteY73" fmla="*/ 1551709 h 1619143"/>
              <a:gd name="connsiteX74" fmla="*/ 3193144 w 3594925"/>
              <a:gd name="connsiteY74" fmla="*/ 1427018 h 1619143"/>
              <a:gd name="connsiteX75" fmla="*/ 3206998 w 3594925"/>
              <a:gd name="connsiteY75" fmla="*/ 1357745 h 1619143"/>
              <a:gd name="connsiteX76" fmla="*/ 3234707 w 3594925"/>
              <a:gd name="connsiteY76" fmla="*/ 1274618 h 1619143"/>
              <a:gd name="connsiteX77" fmla="*/ 3206998 w 3594925"/>
              <a:gd name="connsiteY77" fmla="*/ 1177636 h 1619143"/>
              <a:gd name="connsiteX78" fmla="*/ 3165435 w 3594925"/>
              <a:gd name="connsiteY78" fmla="*/ 1149927 h 1619143"/>
              <a:gd name="connsiteX79" fmla="*/ 3151580 w 3594925"/>
              <a:gd name="connsiteY79" fmla="*/ 1094509 h 1619143"/>
              <a:gd name="connsiteX80" fmla="*/ 3165435 w 3594925"/>
              <a:gd name="connsiteY80" fmla="*/ 886690 h 1619143"/>
              <a:gd name="connsiteX81" fmla="*/ 3193144 w 3594925"/>
              <a:gd name="connsiteY81" fmla="*/ 845127 h 1619143"/>
              <a:gd name="connsiteX82" fmla="*/ 3110016 w 3594925"/>
              <a:gd name="connsiteY82" fmla="*/ 803563 h 1619143"/>
              <a:gd name="connsiteX83" fmla="*/ 2985325 w 3594925"/>
              <a:gd name="connsiteY83" fmla="*/ 831272 h 1619143"/>
              <a:gd name="connsiteX84" fmla="*/ 2929907 w 3594925"/>
              <a:gd name="connsiteY84" fmla="*/ 845127 h 1619143"/>
              <a:gd name="connsiteX85" fmla="*/ 2957616 w 3594925"/>
              <a:gd name="connsiteY85" fmla="*/ 900545 h 1619143"/>
              <a:gd name="connsiteX86" fmla="*/ 3013035 w 3594925"/>
              <a:gd name="connsiteY86" fmla="*/ 914400 h 1619143"/>
              <a:gd name="connsiteX87" fmla="*/ 3054598 w 3594925"/>
              <a:gd name="connsiteY87" fmla="*/ 928254 h 1619143"/>
              <a:gd name="connsiteX88" fmla="*/ 3082307 w 3594925"/>
              <a:gd name="connsiteY88" fmla="*/ 1011381 h 1619143"/>
              <a:gd name="connsiteX89" fmla="*/ 3110016 w 3594925"/>
              <a:gd name="connsiteY89" fmla="*/ 1122218 h 1619143"/>
              <a:gd name="connsiteX90" fmla="*/ 3151580 w 3594925"/>
              <a:gd name="connsiteY90" fmla="*/ 1163781 h 1619143"/>
              <a:gd name="connsiteX91" fmla="*/ 3317835 w 3594925"/>
              <a:gd name="connsiteY91" fmla="*/ 1205345 h 1619143"/>
              <a:gd name="connsiteX92" fmla="*/ 3345544 w 3594925"/>
              <a:gd name="connsiteY92" fmla="*/ 1246909 h 1619143"/>
              <a:gd name="connsiteX93" fmla="*/ 3400962 w 3594925"/>
              <a:gd name="connsiteY93" fmla="*/ 1260763 h 1619143"/>
              <a:gd name="connsiteX94" fmla="*/ 3442525 w 3594925"/>
              <a:gd name="connsiteY94" fmla="*/ 1288472 h 1619143"/>
              <a:gd name="connsiteX95" fmla="*/ 3525653 w 3594925"/>
              <a:gd name="connsiteY95" fmla="*/ 1274618 h 1619143"/>
              <a:gd name="connsiteX96" fmla="*/ 3553362 w 3594925"/>
              <a:gd name="connsiteY96" fmla="*/ 1233054 h 1619143"/>
              <a:gd name="connsiteX97" fmla="*/ 3594925 w 3594925"/>
              <a:gd name="connsiteY97" fmla="*/ 1191490 h 1619143"/>
              <a:gd name="connsiteX98" fmla="*/ 3581071 w 3594925"/>
              <a:gd name="connsiteY98" fmla="*/ 1094509 h 1619143"/>
              <a:gd name="connsiteX99" fmla="*/ 3373253 w 3594925"/>
              <a:gd name="connsiteY99" fmla="*/ 997527 h 1619143"/>
              <a:gd name="connsiteX100" fmla="*/ 3331689 w 3594925"/>
              <a:gd name="connsiteY100" fmla="*/ 969818 h 1619143"/>
              <a:gd name="connsiteX101" fmla="*/ 3317835 w 3594925"/>
              <a:gd name="connsiteY101" fmla="*/ 928254 h 1619143"/>
              <a:gd name="connsiteX102" fmla="*/ 3290125 w 3594925"/>
              <a:gd name="connsiteY102" fmla="*/ 886690 h 1619143"/>
              <a:gd name="connsiteX103" fmla="*/ 3303980 w 3594925"/>
              <a:gd name="connsiteY103" fmla="*/ 706581 h 1619143"/>
              <a:gd name="connsiteX104" fmla="*/ 3290125 w 3594925"/>
              <a:gd name="connsiteY104" fmla="*/ 568036 h 1619143"/>
              <a:gd name="connsiteX105" fmla="*/ 2929907 w 3594925"/>
              <a:gd name="connsiteY105" fmla="*/ 498763 h 1619143"/>
              <a:gd name="connsiteX106" fmla="*/ 2874489 w 3594925"/>
              <a:gd name="connsiteY106" fmla="*/ 484909 h 1619143"/>
              <a:gd name="connsiteX107" fmla="*/ 2846780 w 3594925"/>
              <a:gd name="connsiteY107" fmla="*/ 443345 h 1619143"/>
              <a:gd name="connsiteX108" fmla="*/ 2763653 w 3594925"/>
              <a:gd name="connsiteY108" fmla="*/ 415636 h 1619143"/>
              <a:gd name="connsiteX109" fmla="*/ 2749798 w 3594925"/>
              <a:gd name="connsiteY109" fmla="*/ 374072 h 1619143"/>
              <a:gd name="connsiteX110" fmla="*/ 2666671 w 3594925"/>
              <a:gd name="connsiteY110" fmla="*/ 346363 h 1619143"/>
              <a:gd name="connsiteX111" fmla="*/ 2569689 w 3594925"/>
              <a:gd name="connsiteY111" fmla="*/ 318654 h 1619143"/>
              <a:gd name="connsiteX112" fmla="*/ 2541980 w 3594925"/>
              <a:gd name="connsiteY112" fmla="*/ 277090 h 1619143"/>
              <a:gd name="connsiteX113" fmla="*/ 2264889 w 3594925"/>
              <a:gd name="connsiteY113" fmla="*/ 221672 h 1619143"/>
              <a:gd name="connsiteX114" fmla="*/ 2223325 w 3594925"/>
              <a:gd name="connsiteY114" fmla="*/ 249381 h 1619143"/>
              <a:gd name="connsiteX115" fmla="*/ 2181762 w 3594925"/>
              <a:gd name="connsiteY115" fmla="*/ 263236 h 1619143"/>
              <a:gd name="connsiteX116" fmla="*/ 2112489 w 3594925"/>
              <a:gd name="connsiteY116" fmla="*/ 318654 h 1619143"/>
              <a:gd name="connsiteX117" fmla="*/ 1876962 w 3594925"/>
              <a:gd name="connsiteY117" fmla="*/ 290945 h 1619143"/>
              <a:gd name="connsiteX118" fmla="*/ 1835398 w 3594925"/>
              <a:gd name="connsiteY118" fmla="*/ 263236 h 1619143"/>
              <a:gd name="connsiteX119" fmla="*/ 1655289 w 3594925"/>
              <a:gd name="connsiteY119" fmla="*/ 235527 h 1619143"/>
              <a:gd name="connsiteX120" fmla="*/ 1641435 w 3594925"/>
              <a:gd name="connsiteY120" fmla="*/ 193963 h 16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594925" h="1619143">
                <a:moveTo>
                  <a:pt x="1766125" y="221672"/>
                </a:moveTo>
                <a:cubicBezTo>
                  <a:pt x="1739772" y="216402"/>
                  <a:pt x="1683693" y="208165"/>
                  <a:pt x="1655289" y="193963"/>
                </a:cubicBezTo>
                <a:cubicBezTo>
                  <a:pt x="1640396" y="186516"/>
                  <a:pt x="1626517" y="176914"/>
                  <a:pt x="1613725" y="166254"/>
                </a:cubicBezTo>
                <a:cubicBezTo>
                  <a:pt x="1598673" y="153711"/>
                  <a:pt x="1584705" y="139742"/>
                  <a:pt x="1572162" y="124690"/>
                </a:cubicBezTo>
                <a:cubicBezTo>
                  <a:pt x="1561502" y="111898"/>
                  <a:pt x="1557455" y="93529"/>
                  <a:pt x="1544453" y="83127"/>
                </a:cubicBezTo>
                <a:cubicBezTo>
                  <a:pt x="1533049" y="74004"/>
                  <a:pt x="1516744" y="73890"/>
                  <a:pt x="1502889" y="69272"/>
                </a:cubicBezTo>
                <a:cubicBezTo>
                  <a:pt x="1498271" y="55418"/>
                  <a:pt x="1500919" y="36197"/>
                  <a:pt x="1489035" y="27709"/>
                </a:cubicBezTo>
                <a:cubicBezTo>
                  <a:pt x="1465267" y="10732"/>
                  <a:pt x="1405907" y="0"/>
                  <a:pt x="1405907" y="0"/>
                </a:cubicBezTo>
                <a:cubicBezTo>
                  <a:pt x="1378198" y="13854"/>
                  <a:pt x="1347564" y="22975"/>
                  <a:pt x="1322780" y="41563"/>
                </a:cubicBezTo>
                <a:cubicBezTo>
                  <a:pt x="1309459" y="51554"/>
                  <a:pt x="1305731" y="70335"/>
                  <a:pt x="1295071" y="83127"/>
                </a:cubicBezTo>
                <a:cubicBezTo>
                  <a:pt x="1282528" y="98179"/>
                  <a:pt x="1267362" y="110836"/>
                  <a:pt x="1253507" y="124690"/>
                </a:cubicBezTo>
                <a:cubicBezTo>
                  <a:pt x="1248889" y="138545"/>
                  <a:pt x="1248776" y="154850"/>
                  <a:pt x="1239653" y="166254"/>
                </a:cubicBezTo>
                <a:cubicBezTo>
                  <a:pt x="1181989" y="238335"/>
                  <a:pt x="1038115" y="172633"/>
                  <a:pt x="990271" y="166254"/>
                </a:cubicBezTo>
                <a:cubicBezTo>
                  <a:pt x="947127" y="137491"/>
                  <a:pt x="915874" y="106125"/>
                  <a:pt x="865580" y="96981"/>
                </a:cubicBezTo>
                <a:cubicBezTo>
                  <a:pt x="828948" y="90321"/>
                  <a:pt x="791689" y="87745"/>
                  <a:pt x="754744" y="83127"/>
                </a:cubicBezTo>
                <a:cubicBezTo>
                  <a:pt x="740889" y="78509"/>
                  <a:pt x="727784" y="69272"/>
                  <a:pt x="713180" y="69272"/>
                </a:cubicBezTo>
                <a:cubicBezTo>
                  <a:pt x="595856" y="69272"/>
                  <a:pt x="587020" y="78999"/>
                  <a:pt x="491507" y="110836"/>
                </a:cubicBezTo>
                <a:lnTo>
                  <a:pt x="408380" y="138545"/>
                </a:lnTo>
                <a:lnTo>
                  <a:pt x="366816" y="152400"/>
                </a:lnTo>
                <a:cubicBezTo>
                  <a:pt x="291940" y="264713"/>
                  <a:pt x="379602" y="106142"/>
                  <a:pt x="436089" y="207818"/>
                </a:cubicBezTo>
                <a:cubicBezTo>
                  <a:pt x="454583" y="241108"/>
                  <a:pt x="417616" y="281709"/>
                  <a:pt x="408380" y="318654"/>
                </a:cubicBezTo>
                <a:cubicBezTo>
                  <a:pt x="188175" y="263602"/>
                  <a:pt x="299052" y="272346"/>
                  <a:pt x="75871" y="290945"/>
                </a:cubicBezTo>
                <a:cubicBezTo>
                  <a:pt x="63995" y="298862"/>
                  <a:pt x="0" y="333828"/>
                  <a:pt x="6598" y="360218"/>
                </a:cubicBezTo>
                <a:cubicBezTo>
                  <a:pt x="10140" y="374386"/>
                  <a:pt x="34307" y="369454"/>
                  <a:pt x="48162" y="374072"/>
                </a:cubicBezTo>
                <a:cubicBezTo>
                  <a:pt x="52780" y="411018"/>
                  <a:pt x="41363" y="453929"/>
                  <a:pt x="62016" y="484909"/>
                </a:cubicBezTo>
                <a:cubicBezTo>
                  <a:pt x="75078" y="504502"/>
                  <a:pt x="108444" y="493052"/>
                  <a:pt x="131289" y="498763"/>
                </a:cubicBezTo>
                <a:cubicBezTo>
                  <a:pt x="145457" y="502305"/>
                  <a:pt x="158998" y="508000"/>
                  <a:pt x="172853" y="512618"/>
                </a:cubicBezTo>
                <a:cubicBezTo>
                  <a:pt x="177471" y="526472"/>
                  <a:pt x="180176" y="541119"/>
                  <a:pt x="186707" y="554181"/>
                </a:cubicBezTo>
                <a:cubicBezTo>
                  <a:pt x="194154" y="569074"/>
                  <a:pt x="214416" y="579094"/>
                  <a:pt x="214416" y="595745"/>
                </a:cubicBezTo>
                <a:cubicBezTo>
                  <a:pt x="214416" y="612396"/>
                  <a:pt x="194968" y="622852"/>
                  <a:pt x="186707" y="637309"/>
                </a:cubicBezTo>
                <a:cubicBezTo>
                  <a:pt x="176460" y="655241"/>
                  <a:pt x="168234" y="674254"/>
                  <a:pt x="158998" y="692727"/>
                </a:cubicBezTo>
                <a:cubicBezTo>
                  <a:pt x="182089" y="697345"/>
                  <a:pt x="210181" y="691506"/>
                  <a:pt x="228271" y="706581"/>
                </a:cubicBezTo>
                <a:cubicBezTo>
                  <a:pt x="242899" y="718771"/>
                  <a:pt x="236894" y="743691"/>
                  <a:pt x="242125" y="762000"/>
                </a:cubicBezTo>
                <a:cubicBezTo>
                  <a:pt x="246137" y="776042"/>
                  <a:pt x="246857" y="792159"/>
                  <a:pt x="255980" y="803563"/>
                </a:cubicBezTo>
                <a:cubicBezTo>
                  <a:pt x="266382" y="816565"/>
                  <a:pt x="283689" y="822036"/>
                  <a:pt x="297544" y="831272"/>
                </a:cubicBezTo>
                <a:cubicBezTo>
                  <a:pt x="306780" y="845127"/>
                  <a:pt x="318490" y="857620"/>
                  <a:pt x="325253" y="872836"/>
                </a:cubicBezTo>
                <a:cubicBezTo>
                  <a:pt x="337115" y="899526"/>
                  <a:pt x="328660" y="939761"/>
                  <a:pt x="352962" y="955963"/>
                </a:cubicBezTo>
                <a:cubicBezTo>
                  <a:pt x="366816" y="965199"/>
                  <a:pt x="379632" y="976225"/>
                  <a:pt x="394525" y="983672"/>
                </a:cubicBezTo>
                <a:cubicBezTo>
                  <a:pt x="509250" y="1041035"/>
                  <a:pt x="358532" y="945823"/>
                  <a:pt x="477653" y="1025236"/>
                </a:cubicBezTo>
                <a:cubicBezTo>
                  <a:pt x="579253" y="1020618"/>
                  <a:pt x="681473" y="1023499"/>
                  <a:pt x="782453" y="1011381"/>
                </a:cubicBezTo>
                <a:cubicBezTo>
                  <a:pt x="798985" y="1009397"/>
                  <a:pt x="808800" y="990435"/>
                  <a:pt x="824016" y="983672"/>
                </a:cubicBezTo>
                <a:cubicBezTo>
                  <a:pt x="850707" y="971809"/>
                  <a:pt x="881019" y="969025"/>
                  <a:pt x="907144" y="955963"/>
                </a:cubicBezTo>
                <a:cubicBezTo>
                  <a:pt x="925617" y="946727"/>
                  <a:pt x="943224" y="935506"/>
                  <a:pt x="962562" y="928254"/>
                </a:cubicBezTo>
                <a:cubicBezTo>
                  <a:pt x="980391" y="921568"/>
                  <a:pt x="999671" y="919631"/>
                  <a:pt x="1017980" y="914400"/>
                </a:cubicBezTo>
                <a:cubicBezTo>
                  <a:pt x="1117653" y="885922"/>
                  <a:pt x="986959" y="909618"/>
                  <a:pt x="1170380" y="886690"/>
                </a:cubicBezTo>
                <a:cubicBezTo>
                  <a:pt x="1359725" y="891308"/>
                  <a:pt x="1549210" y="891944"/>
                  <a:pt x="1738416" y="900545"/>
                </a:cubicBezTo>
                <a:cubicBezTo>
                  <a:pt x="1776721" y="902286"/>
                  <a:pt x="1789555" y="926115"/>
                  <a:pt x="1821544" y="942109"/>
                </a:cubicBezTo>
                <a:cubicBezTo>
                  <a:pt x="1834606" y="948640"/>
                  <a:pt x="1848739" y="953351"/>
                  <a:pt x="1863107" y="955963"/>
                </a:cubicBezTo>
                <a:cubicBezTo>
                  <a:pt x="1899740" y="962623"/>
                  <a:pt x="1937085" y="964552"/>
                  <a:pt x="1973944" y="969818"/>
                </a:cubicBezTo>
                <a:cubicBezTo>
                  <a:pt x="2001753" y="973791"/>
                  <a:pt x="2029362" y="979054"/>
                  <a:pt x="2057071" y="983672"/>
                </a:cubicBezTo>
                <a:cubicBezTo>
                  <a:pt x="2070926" y="992908"/>
                  <a:pt x="2083330" y="1004822"/>
                  <a:pt x="2098635" y="1011381"/>
                </a:cubicBezTo>
                <a:cubicBezTo>
                  <a:pt x="2116137" y="1018882"/>
                  <a:pt x="2138210" y="1014674"/>
                  <a:pt x="2154053" y="1025236"/>
                </a:cubicBezTo>
                <a:cubicBezTo>
                  <a:pt x="2167908" y="1034473"/>
                  <a:pt x="2172526" y="1052945"/>
                  <a:pt x="2181762" y="1066800"/>
                </a:cubicBezTo>
                <a:cubicBezTo>
                  <a:pt x="2186380" y="1089891"/>
                  <a:pt x="2202085" y="1113430"/>
                  <a:pt x="2195616" y="1136072"/>
                </a:cubicBezTo>
                <a:cubicBezTo>
                  <a:pt x="2189962" y="1155862"/>
                  <a:pt x="2127697" y="1172567"/>
                  <a:pt x="2112489" y="1177636"/>
                </a:cubicBezTo>
                <a:cubicBezTo>
                  <a:pt x="2126344" y="1186872"/>
                  <a:pt x="2139160" y="1197898"/>
                  <a:pt x="2154053" y="1205345"/>
                </a:cubicBezTo>
                <a:cubicBezTo>
                  <a:pt x="2167115" y="1211876"/>
                  <a:pt x="2182850" y="1212108"/>
                  <a:pt x="2195616" y="1219200"/>
                </a:cubicBezTo>
                <a:cubicBezTo>
                  <a:pt x="2338528" y="1298596"/>
                  <a:pt x="2226262" y="1257125"/>
                  <a:pt x="2320307" y="1288472"/>
                </a:cubicBezTo>
                <a:cubicBezTo>
                  <a:pt x="2361871" y="1283854"/>
                  <a:pt x="2403665" y="1280977"/>
                  <a:pt x="2444998" y="1274618"/>
                </a:cubicBezTo>
                <a:cubicBezTo>
                  <a:pt x="2463818" y="1271723"/>
                  <a:pt x="2482107" y="1255532"/>
                  <a:pt x="2500416" y="1260763"/>
                </a:cubicBezTo>
                <a:cubicBezTo>
                  <a:pt x="2519256" y="1266146"/>
                  <a:pt x="2528125" y="1288472"/>
                  <a:pt x="2541980" y="1302327"/>
                </a:cubicBezTo>
                <a:cubicBezTo>
                  <a:pt x="2542099" y="1302804"/>
                  <a:pt x="2563066" y="1392686"/>
                  <a:pt x="2569689" y="1399309"/>
                </a:cubicBezTo>
                <a:cubicBezTo>
                  <a:pt x="2580016" y="1409636"/>
                  <a:pt x="2597398" y="1408545"/>
                  <a:pt x="2611253" y="1413163"/>
                </a:cubicBezTo>
                <a:cubicBezTo>
                  <a:pt x="2625107" y="1399309"/>
                  <a:pt x="2635805" y="1381321"/>
                  <a:pt x="2652816" y="1371600"/>
                </a:cubicBezTo>
                <a:cubicBezTo>
                  <a:pt x="2713130" y="1337135"/>
                  <a:pt x="2702237" y="1361673"/>
                  <a:pt x="2749798" y="1385454"/>
                </a:cubicBezTo>
                <a:cubicBezTo>
                  <a:pt x="2762860" y="1391985"/>
                  <a:pt x="2778300" y="1392778"/>
                  <a:pt x="2791362" y="1399309"/>
                </a:cubicBezTo>
                <a:cubicBezTo>
                  <a:pt x="2806255" y="1406756"/>
                  <a:pt x="2816700" y="1423274"/>
                  <a:pt x="2832925" y="1427018"/>
                </a:cubicBezTo>
                <a:cubicBezTo>
                  <a:pt x="2878149" y="1437454"/>
                  <a:pt x="2925289" y="1436254"/>
                  <a:pt x="2971471" y="1440872"/>
                </a:cubicBezTo>
                <a:cubicBezTo>
                  <a:pt x="2994562" y="1445490"/>
                  <a:pt x="3017899" y="1449016"/>
                  <a:pt x="3040744" y="1454727"/>
                </a:cubicBezTo>
                <a:cubicBezTo>
                  <a:pt x="3054912" y="1458269"/>
                  <a:pt x="3075776" y="1455519"/>
                  <a:pt x="3082307" y="1468581"/>
                </a:cubicBezTo>
                <a:cubicBezTo>
                  <a:pt x="3088838" y="1481643"/>
                  <a:pt x="3072465" y="1496103"/>
                  <a:pt x="3068453" y="1510145"/>
                </a:cubicBezTo>
                <a:cubicBezTo>
                  <a:pt x="3063222" y="1528454"/>
                  <a:pt x="3062099" y="1548061"/>
                  <a:pt x="3054598" y="1565563"/>
                </a:cubicBezTo>
                <a:cubicBezTo>
                  <a:pt x="3031635" y="1619143"/>
                  <a:pt x="2993230" y="1615542"/>
                  <a:pt x="3082307" y="1593272"/>
                </a:cubicBezTo>
                <a:cubicBezTo>
                  <a:pt x="3086925" y="1579418"/>
                  <a:pt x="3089070" y="1564475"/>
                  <a:pt x="3096162" y="1551709"/>
                </a:cubicBezTo>
                <a:cubicBezTo>
                  <a:pt x="3137593" y="1477133"/>
                  <a:pt x="3142655" y="1477506"/>
                  <a:pt x="3193144" y="1427018"/>
                </a:cubicBezTo>
                <a:cubicBezTo>
                  <a:pt x="3197762" y="1403927"/>
                  <a:pt x="3200802" y="1380464"/>
                  <a:pt x="3206998" y="1357745"/>
                </a:cubicBezTo>
                <a:cubicBezTo>
                  <a:pt x="3214683" y="1329566"/>
                  <a:pt x="3234707" y="1274618"/>
                  <a:pt x="3234707" y="1274618"/>
                </a:cubicBezTo>
                <a:cubicBezTo>
                  <a:pt x="3225471" y="1242291"/>
                  <a:pt x="3223326" y="1207026"/>
                  <a:pt x="3206998" y="1177636"/>
                </a:cubicBezTo>
                <a:cubicBezTo>
                  <a:pt x="3198912" y="1163080"/>
                  <a:pt x="3174671" y="1163781"/>
                  <a:pt x="3165435" y="1149927"/>
                </a:cubicBezTo>
                <a:cubicBezTo>
                  <a:pt x="3154873" y="1134084"/>
                  <a:pt x="3156198" y="1112982"/>
                  <a:pt x="3151580" y="1094509"/>
                </a:cubicBezTo>
                <a:cubicBezTo>
                  <a:pt x="3156198" y="1025236"/>
                  <a:pt x="3154021" y="955172"/>
                  <a:pt x="3165435" y="886690"/>
                </a:cubicBezTo>
                <a:cubicBezTo>
                  <a:pt x="3168172" y="870266"/>
                  <a:pt x="3196410" y="861455"/>
                  <a:pt x="3193144" y="845127"/>
                </a:cubicBezTo>
                <a:cubicBezTo>
                  <a:pt x="3189307" y="825944"/>
                  <a:pt x="3123630" y="808101"/>
                  <a:pt x="3110016" y="803563"/>
                </a:cubicBezTo>
                <a:lnTo>
                  <a:pt x="2985325" y="831272"/>
                </a:lnTo>
                <a:cubicBezTo>
                  <a:pt x="2966771" y="835554"/>
                  <a:pt x="2936979" y="827448"/>
                  <a:pt x="2929907" y="845127"/>
                </a:cubicBezTo>
                <a:cubicBezTo>
                  <a:pt x="2922237" y="864303"/>
                  <a:pt x="2941750" y="887323"/>
                  <a:pt x="2957616" y="900545"/>
                </a:cubicBezTo>
                <a:cubicBezTo>
                  <a:pt x="2972244" y="912735"/>
                  <a:pt x="2994726" y="909169"/>
                  <a:pt x="3013035" y="914400"/>
                </a:cubicBezTo>
                <a:cubicBezTo>
                  <a:pt x="3027077" y="918412"/>
                  <a:pt x="3040744" y="923636"/>
                  <a:pt x="3054598" y="928254"/>
                </a:cubicBezTo>
                <a:cubicBezTo>
                  <a:pt x="3063834" y="955963"/>
                  <a:pt x="3075223" y="983045"/>
                  <a:pt x="3082307" y="1011381"/>
                </a:cubicBezTo>
                <a:cubicBezTo>
                  <a:pt x="3091543" y="1048327"/>
                  <a:pt x="3083087" y="1095290"/>
                  <a:pt x="3110016" y="1122218"/>
                </a:cubicBezTo>
                <a:cubicBezTo>
                  <a:pt x="3123871" y="1136072"/>
                  <a:pt x="3134452" y="1154266"/>
                  <a:pt x="3151580" y="1163781"/>
                </a:cubicBezTo>
                <a:cubicBezTo>
                  <a:pt x="3198627" y="1189918"/>
                  <a:pt x="3266229" y="1196744"/>
                  <a:pt x="3317835" y="1205345"/>
                </a:cubicBezTo>
                <a:cubicBezTo>
                  <a:pt x="3327071" y="1219200"/>
                  <a:pt x="3331689" y="1237673"/>
                  <a:pt x="3345544" y="1246909"/>
                </a:cubicBezTo>
                <a:cubicBezTo>
                  <a:pt x="3361387" y="1257471"/>
                  <a:pt x="3383460" y="1253262"/>
                  <a:pt x="3400962" y="1260763"/>
                </a:cubicBezTo>
                <a:cubicBezTo>
                  <a:pt x="3416267" y="1267322"/>
                  <a:pt x="3428671" y="1279236"/>
                  <a:pt x="3442525" y="1288472"/>
                </a:cubicBezTo>
                <a:cubicBezTo>
                  <a:pt x="3470234" y="1283854"/>
                  <a:pt x="3500527" y="1287181"/>
                  <a:pt x="3525653" y="1274618"/>
                </a:cubicBezTo>
                <a:cubicBezTo>
                  <a:pt x="3540546" y="1267171"/>
                  <a:pt x="3542702" y="1245846"/>
                  <a:pt x="3553362" y="1233054"/>
                </a:cubicBezTo>
                <a:cubicBezTo>
                  <a:pt x="3565905" y="1218002"/>
                  <a:pt x="3581071" y="1205345"/>
                  <a:pt x="3594925" y="1191490"/>
                </a:cubicBezTo>
                <a:cubicBezTo>
                  <a:pt x="3590307" y="1159163"/>
                  <a:pt x="3588414" y="1126328"/>
                  <a:pt x="3581071" y="1094509"/>
                </a:cubicBezTo>
                <a:cubicBezTo>
                  <a:pt x="3548966" y="955384"/>
                  <a:pt x="3552294" y="1011299"/>
                  <a:pt x="3373253" y="997527"/>
                </a:cubicBezTo>
                <a:cubicBezTo>
                  <a:pt x="3359398" y="988291"/>
                  <a:pt x="3342091" y="982820"/>
                  <a:pt x="3331689" y="969818"/>
                </a:cubicBezTo>
                <a:cubicBezTo>
                  <a:pt x="3322566" y="958414"/>
                  <a:pt x="3324366" y="941316"/>
                  <a:pt x="3317835" y="928254"/>
                </a:cubicBezTo>
                <a:cubicBezTo>
                  <a:pt x="3310388" y="913361"/>
                  <a:pt x="3299362" y="900545"/>
                  <a:pt x="3290125" y="886690"/>
                </a:cubicBezTo>
                <a:cubicBezTo>
                  <a:pt x="3255195" y="781898"/>
                  <a:pt x="3293346" y="919266"/>
                  <a:pt x="3303980" y="706581"/>
                </a:cubicBezTo>
                <a:cubicBezTo>
                  <a:pt x="3306298" y="660227"/>
                  <a:pt x="3310881" y="609548"/>
                  <a:pt x="3290125" y="568036"/>
                </a:cubicBezTo>
                <a:cubicBezTo>
                  <a:pt x="3239503" y="466793"/>
                  <a:pt x="2936312" y="499083"/>
                  <a:pt x="2929907" y="498763"/>
                </a:cubicBezTo>
                <a:cubicBezTo>
                  <a:pt x="2911434" y="494145"/>
                  <a:pt x="2890332" y="495471"/>
                  <a:pt x="2874489" y="484909"/>
                </a:cubicBezTo>
                <a:cubicBezTo>
                  <a:pt x="2860634" y="475673"/>
                  <a:pt x="2860900" y="452170"/>
                  <a:pt x="2846780" y="443345"/>
                </a:cubicBezTo>
                <a:cubicBezTo>
                  <a:pt x="2822012" y="427865"/>
                  <a:pt x="2763653" y="415636"/>
                  <a:pt x="2763653" y="415636"/>
                </a:cubicBezTo>
                <a:cubicBezTo>
                  <a:pt x="2759035" y="401781"/>
                  <a:pt x="2761682" y="382560"/>
                  <a:pt x="2749798" y="374072"/>
                </a:cubicBezTo>
                <a:cubicBezTo>
                  <a:pt x="2726031" y="357095"/>
                  <a:pt x="2695007" y="353447"/>
                  <a:pt x="2666671" y="346363"/>
                </a:cubicBezTo>
                <a:cubicBezTo>
                  <a:pt x="2597085" y="328967"/>
                  <a:pt x="2629317" y="338530"/>
                  <a:pt x="2569689" y="318654"/>
                </a:cubicBezTo>
                <a:cubicBezTo>
                  <a:pt x="2560453" y="304799"/>
                  <a:pt x="2549427" y="291983"/>
                  <a:pt x="2541980" y="277090"/>
                </a:cubicBezTo>
                <a:cubicBezTo>
                  <a:pt x="2469090" y="131310"/>
                  <a:pt x="2586843" y="203786"/>
                  <a:pt x="2264889" y="221672"/>
                </a:cubicBezTo>
                <a:cubicBezTo>
                  <a:pt x="2251034" y="230908"/>
                  <a:pt x="2238218" y="241934"/>
                  <a:pt x="2223325" y="249381"/>
                </a:cubicBezTo>
                <a:cubicBezTo>
                  <a:pt x="2210263" y="255912"/>
                  <a:pt x="2193166" y="254113"/>
                  <a:pt x="2181762" y="263236"/>
                </a:cubicBezTo>
                <a:cubicBezTo>
                  <a:pt x="2092242" y="334854"/>
                  <a:pt x="2216957" y="283833"/>
                  <a:pt x="2112489" y="318654"/>
                </a:cubicBezTo>
                <a:cubicBezTo>
                  <a:pt x="2033980" y="309418"/>
                  <a:pt x="1954477" y="306448"/>
                  <a:pt x="1876962" y="290945"/>
                </a:cubicBezTo>
                <a:cubicBezTo>
                  <a:pt x="1860634" y="287679"/>
                  <a:pt x="1850703" y="269795"/>
                  <a:pt x="1835398" y="263236"/>
                </a:cubicBezTo>
                <a:cubicBezTo>
                  <a:pt x="1793400" y="245237"/>
                  <a:pt x="1680328" y="238309"/>
                  <a:pt x="1655289" y="235527"/>
                </a:cubicBezTo>
                <a:lnTo>
                  <a:pt x="1641435" y="193963"/>
                </a:ln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Ελεύθερη σχεδίαση">
            <a:hlinkClick r:id="rId11" action="ppaction://hlinksldjump"/>
          </p:cNvPr>
          <p:cNvSpPr/>
          <p:nvPr/>
        </p:nvSpPr>
        <p:spPr>
          <a:xfrm>
            <a:off x="1828800" y="1551709"/>
            <a:ext cx="1984559" cy="1191491"/>
          </a:xfrm>
          <a:custGeom>
            <a:avLst/>
            <a:gdLst>
              <a:gd name="connsiteX0" fmla="*/ 1828800 w 1984559"/>
              <a:gd name="connsiteY0" fmla="*/ 1052946 h 1191491"/>
              <a:gd name="connsiteX1" fmla="*/ 1925782 w 1984559"/>
              <a:gd name="connsiteY1" fmla="*/ 1025236 h 1191491"/>
              <a:gd name="connsiteX2" fmla="*/ 1953491 w 1984559"/>
              <a:gd name="connsiteY2" fmla="*/ 983673 h 1191491"/>
              <a:gd name="connsiteX3" fmla="*/ 1898073 w 1984559"/>
              <a:gd name="connsiteY3" fmla="*/ 900546 h 1191491"/>
              <a:gd name="connsiteX4" fmla="*/ 1870364 w 1984559"/>
              <a:gd name="connsiteY4" fmla="*/ 817418 h 1191491"/>
              <a:gd name="connsiteX5" fmla="*/ 1842655 w 1984559"/>
              <a:gd name="connsiteY5" fmla="*/ 775855 h 1191491"/>
              <a:gd name="connsiteX6" fmla="*/ 1828800 w 1984559"/>
              <a:gd name="connsiteY6" fmla="*/ 734291 h 1191491"/>
              <a:gd name="connsiteX7" fmla="*/ 1787236 w 1984559"/>
              <a:gd name="connsiteY7" fmla="*/ 692727 h 1191491"/>
              <a:gd name="connsiteX8" fmla="*/ 1759527 w 1984559"/>
              <a:gd name="connsiteY8" fmla="*/ 651164 h 1191491"/>
              <a:gd name="connsiteX9" fmla="*/ 1676400 w 1984559"/>
              <a:gd name="connsiteY9" fmla="*/ 595746 h 1191491"/>
              <a:gd name="connsiteX10" fmla="*/ 1648691 w 1984559"/>
              <a:gd name="connsiteY10" fmla="*/ 568036 h 1191491"/>
              <a:gd name="connsiteX11" fmla="*/ 1593273 w 1984559"/>
              <a:gd name="connsiteY11" fmla="*/ 484909 h 1191491"/>
              <a:gd name="connsiteX12" fmla="*/ 1551709 w 1984559"/>
              <a:gd name="connsiteY12" fmla="*/ 415636 h 1191491"/>
              <a:gd name="connsiteX13" fmla="*/ 1482436 w 1984559"/>
              <a:gd name="connsiteY13" fmla="*/ 318655 h 1191491"/>
              <a:gd name="connsiteX14" fmla="*/ 1440873 w 1984559"/>
              <a:gd name="connsiteY14" fmla="*/ 277091 h 1191491"/>
              <a:gd name="connsiteX15" fmla="*/ 1399309 w 1984559"/>
              <a:gd name="connsiteY15" fmla="*/ 263236 h 1191491"/>
              <a:gd name="connsiteX16" fmla="*/ 1302327 w 1984559"/>
              <a:gd name="connsiteY16" fmla="*/ 235527 h 1191491"/>
              <a:gd name="connsiteX17" fmla="*/ 1274618 w 1984559"/>
              <a:gd name="connsiteY17" fmla="*/ 193964 h 1191491"/>
              <a:gd name="connsiteX18" fmla="*/ 1177636 w 1984559"/>
              <a:gd name="connsiteY18" fmla="*/ 110836 h 1191491"/>
              <a:gd name="connsiteX19" fmla="*/ 1122218 w 1984559"/>
              <a:gd name="connsiteY19" fmla="*/ 27709 h 1191491"/>
              <a:gd name="connsiteX20" fmla="*/ 1039091 w 1984559"/>
              <a:gd name="connsiteY20" fmla="*/ 0 h 1191491"/>
              <a:gd name="connsiteX21" fmla="*/ 914400 w 1984559"/>
              <a:gd name="connsiteY21" fmla="*/ 13855 h 1191491"/>
              <a:gd name="connsiteX22" fmla="*/ 872836 w 1984559"/>
              <a:gd name="connsiteY22" fmla="*/ 27709 h 1191491"/>
              <a:gd name="connsiteX23" fmla="*/ 858982 w 1984559"/>
              <a:gd name="connsiteY23" fmla="*/ 69273 h 1191491"/>
              <a:gd name="connsiteX24" fmla="*/ 817418 w 1984559"/>
              <a:gd name="connsiteY24" fmla="*/ 96982 h 1191491"/>
              <a:gd name="connsiteX25" fmla="*/ 803564 w 1984559"/>
              <a:gd name="connsiteY25" fmla="*/ 138546 h 1191491"/>
              <a:gd name="connsiteX26" fmla="*/ 720436 w 1984559"/>
              <a:gd name="connsiteY26" fmla="*/ 193964 h 1191491"/>
              <a:gd name="connsiteX27" fmla="*/ 651164 w 1984559"/>
              <a:gd name="connsiteY27" fmla="*/ 263236 h 1191491"/>
              <a:gd name="connsiteX28" fmla="*/ 568036 w 1984559"/>
              <a:gd name="connsiteY28" fmla="*/ 290946 h 1191491"/>
              <a:gd name="connsiteX29" fmla="*/ 360218 w 1984559"/>
              <a:gd name="connsiteY29" fmla="*/ 277091 h 1191491"/>
              <a:gd name="connsiteX30" fmla="*/ 304800 w 1984559"/>
              <a:gd name="connsiteY30" fmla="*/ 263236 h 1191491"/>
              <a:gd name="connsiteX31" fmla="*/ 207818 w 1984559"/>
              <a:gd name="connsiteY31" fmla="*/ 277091 h 1191491"/>
              <a:gd name="connsiteX32" fmla="*/ 166255 w 1984559"/>
              <a:gd name="connsiteY32" fmla="*/ 290946 h 1191491"/>
              <a:gd name="connsiteX33" fmla="*/ 124691 w 1984559"/>
              <a:gd name="connsiteY33" fmla="*/ 360218 h 1191491"/>
              <a:gd name="connsiteX34" fmla="*/ 83127 w 1984559"/>
              <a:gd name="connsiteY34" fmla="*/ 374073 h 1191491"/>
              <a:gd name="connsiteX35" fmla="*/ 27709 w 1984559"/>
              <a:gd name="connsiteY35" fmla="*/ 498764 h 1191491"/>
              <a:gd name="connsiteX36" fmla="*/ 13855 w 1984559"/>
              <a:gd name="connsiteY36" fmla="*/ 540327 h 1191491"/>
              <a:gd name="connsiteX37" fmla="*/ 0 w 1984559"/>
              <a:gd name="connsiteY37" fmla="*/ 581891 h 1191491"/>
              <a:gd name="connsiteX38" fmla="*/ 13855 w 1984559"/>
              <a:gd name="connsiteY38" fmla="*/ 665018 h 1191491"/>
              <a:gd name="connsiteX39" fmla="*/ 27709 w 1984559"/>
              <a:gd name="connsiteY39" fmla="*/ 720436 h 1191491"/>
              <a:gd name="connsiteX40" fmla="*/ 69273 w 1984559"/>
              <a:gd name="connsiteY40" fmla="*/ 734291 h 1191491"/>
              <a:gd name="connsiteX41" fmla="*/ 124691 w 1984559"/>
              <a:gd name="connsiteY41" fmla="*/ 803564 h 1191491"/>
              <a:gd name="connsiteX42" fmla="*/ 138545 w 1984559"/>
              <a:gd name="connsiteY42" fmla="*/ 845127 h 1191491"/>
              <a:gd name="connsiteX43" fmla="*/ 193964 w 1984559"/>
              <a:gd name="connsiteY43" fmla="*/ 900546 h 1191491"/>
              <a:gd name="connsiteX44" fmla="*/ 207818 w 1984559"/>
              <a:gd name="connsiteY44" fmla="*/ 983673 h 1191491"/>
              <a:gd name="connsiteX45" fmla="*/ 401782 w 1984559"/>
              <a:gd name="connsiteY45" fmla="*/ 942109 h 1191491"/>
              <a:gd name="connsiteX46" fmla="*/ 471055 w 1984559"/>
              <a:gd name="connsiteY46" fmla="*/ 955964 h 1191491"/>
              <a:gd name="connsiteX47" fmla="*/ 498764 w 1984559"/>
              <a:gd name="connsiteY47" fmla="*/ 997527 h 1191491"/>
              <a:gd name="connsiteX48" fmla="*/ 540327 w 1984559"/>
              <a:gd name="connsiteY48" fmla="*/ 1025236 h 1191491"/>
              <a:gd name="connsiteX49" fmla="*/ 554182 w 1984559"/>
              <a:gd name="connsiteY49" fmla="*/ 1080655 h 1191491"/>
              <a:gd name="connsiteX50" fmla="*/ 637309 w 1984559"/>
              <a:gd name="connsiteY50" fmla="*/ 1066800 h 1191491"/>
              <a:gd name="connsiteX51" fmla="*/ 720436 w 1984559"/>
              <a:gd name="connsiteY51" fmla="*/ 1080655 h 1191491"/>
              <a:gd name="connsiteX52" fmla="*/ 748145 w 1984559"/>
              <a:gd name="connsiteY52" fmla="*/ 1122218 h 1191491"/>
              <a:gd name="connsiteX53" fmla="*/ 858982 w 1984559"/>
              <a:gd name="connsiteY53" fmla="*/ 1122218 h 1191491"/>
              <a:gd name="connsiteX54" fmla="*/ 914400 w 1984559"/>
              <a:gd name="connsiteY54" fmla="*/ 1039091 h 1191491"/>
              <a:gd name="connsiteX55" fmla="*/ 942109 w 1984559"/>
              <a:gd name="connsiteY55" fmla="*/ 997527 h 1191491"/>
              <a:gd name="connsiteX56" fmla="*/ 1025236 w 1984559"/>
              <a:gd name="connsiteY56" fmla="*/ 942109 h 1191491"/>
              <a:gd name="connsiteX57" fmla="*/ 1163782 w 1984559"/>
              <a:gd name="connsiteY57" fmla="*/ 1011382 h 1191491"/>
              <a:gd name="connsiteX58" fmla="*/ 1205345 w 1984559"/>
              <a:gd name="connsiteY58" fmla="*/ 1039091 h 1191491"/>
              <a:gd name="connsiteX59" fmla="*/ 1219200 w 1984559"/>
              <a:gd name="connsiteY59" fmla="*/ 1080655 h 1191491"/>
              <a:gd name="connsiteX60" fmla="*/ 1260764 w 1984559"/>
              <a:gd name="connsiteY60" fmla="*/ 1108364 h 1191491"/>
              <a:gd name="connsiteX61" fmla="*/ 1399309 w 1984559"/>
              <a:gd name="connsiteY61" fmla="*/ 1136073 h 1191491"/>
              <a:gd name="connsiteX62" fmla="*/ 1454727 w 1984559"/>
              <a:gd name="connsiteY62" fmla="*/ 1149927 h 1191491"/>
              <a:gd name="connsiteX63" fmla="*/ 1537855 w 1984559"/>
              <a:gd name="connsiteY63" fmla="*/ 1177636 h 1191491"/>
              <a:gd name="connsiteX64" fmla="*/ 1620982 w 1984559"/>
              <a:gd name="connsiteY64" fmla="*/ 1191491 h 1191491"/>
              <a:gd name="connsiteX65" fmla="*/ 1731818 w 1984559"/>
              <a:gd name="connsiteY65" fmla="*/ 1149927 h 1191491"/>
              <a:gd name="connsiteX66" fmla="*/ 1717964 w 1984559"/>
              <a:gd name="connsiteY66" fmla="*/ 1108364 h 1191491"/>
              <a:gd name="connsiteX67" fmla="*/ 1648691 w 1984559"/>
              <a:gd name="connsiteY67" fmla="*/ 1052946 h 1191491"/>
              <a:gd name="connsiteX68" fmla="*/ 1620982 w 1984559"/>
              <a:gd name="connsiteY68" fmla="*/ 1025236 h 1191491"/>
              <a:gd name="connsiteX69" fmla="*/ 1579418 w 1984559"/>
              <a:gd name="connsiteY69" fmla="*/ 997527 h 1191491"/>
              <a:gd name="connsiteX70" fmla="*/ 1551709 w 1984559"/>
              <a:gd name="connsiteY70" fmla="*/ 914400 h 1191491"/>
              <a:gd name="connsiteX71" fmla="*/ 1593273 w 1984559"/>
              <a:gd name="connsiteY71" fmla="*/ 886691 h 1191491"/>
              <a:gd name="connsiteX72" fmla="*/ 1690255 w 1984559"/>
              <a:gd name="connsiteY72" fmla="*/ 845127 h 1191491"/>
              <a:gd name="connsiteX73" fmla="*/ 1801091 w 1984559"/>
              <a:gd name="connsiteY73" fmla="*/ 886691 h 1191491"/>
              <a:gd name="connsiteX74" fmla="*/ 1842655 w 1984559"/>
              <a:gd name="connsiteY74" fmla="*/ 914400 h 1191491"/>
              <a:gd name="connsiteX75" fmla="*/ 1856509 w 1984559"/>
              <a:gd name="connsiteY75" fmla="*/ 955964 h 1191491"/>
              <a:gd name="connsiteX76" fmla="*/ 1884218 w 1984559"/>
              <a:gd name="connsiteY76" fmla="*/ 997527 h 1191491"/>
              <a:gd name="connsiteX77" fmla="*/ 1773382 w 1984559"/>
              <a:gd name="connsiteY77" fmla="*/ 1039091 h 1191491"/>
              <a:gd name="connsiteX78" fmla="*/ 1814945 w 1984559"/>
              <a:gd name="connsiteY78" fmla="*/ 1066800 h 1191491"/>
              <a:gd name="connsiteX79" fmla="*/ 1884218 w 1984559"/>
              <a:gd name="connsiteY79" fmla="*/ 10390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84559" h="1191491">
                <a:moveTo>
                  <a:pt x="1828800" y="1052946"/>
                </a:moveTo>
                <a:cubicBezTo>
                  <a:pt x="1832421" y="1052041"/>
                  <a:pt x="1916747" y="1032464"/>
                  <a:pt x="1925782" y="1025236"/>
                </a:cubicBezTo>
                <a:cubicBezTo>
                  <a:pt x="1938784" y="1014834"/>
                  <a:pt x="1944255" y="997527"/>
                  <a:pt x="1953491" y="983673"/>
                </a:cubicBezTo>
                <a:cubicBezTo>
                  <a:pt x="1907653" y="846161"/>
                  <a:pt x="1984559" y="1056223"/>
                  <a:pt x="1898073" y="900546"/>
                </a:cubicBezTo>
                <a:cubicBezTo>
                  <a:pt x="1883888" y="875013"/>
                  <a:pt x="1886566" y="841721"/>
                  <a:pt x="1870364" y="817418"/>
                </a:cubicBezTo>
                <a:cubicBezTo>
                  <a:pt x="1861128" y="803564"/>
                  <a:pt x="1850102" y="790748"/>
                  <a:pt x="1842655" y="775855"/>
                </a:cubicBezTo>
                <a:cubicBezTo>
                  <a:pt x="1836124" y="762793"/>
                  <a:pt x="1836901" y="746442"/>
                  <a:pt x="1828800" y="734291"/>
                </a:cubicBezTo>
                <a:cubicBezTo>
                  <a:pt x="1817931" y="717988"/>
                  <a:pt x="1799779" y="707779"/>
                  <a:pt x="1787236" y="692727"/>
                </a:cubicBezTo>
                <a:cubicBezTo>
                  <a:pt x="1776576" y="679935"/>
                  <a:pt x="1772058" y="662129"/>
                  <a:pt x="1759527" y="651164"/>
                </a:cubicBezTo>
                <a:cubicBezTo>
                  <a:pt x="1734465" y="629234"/>
                  <a:pt x="1699948" y="619295"/>
                  <a:pt x="1676400" y="595746"/>
                </a:cubicBezTo>
                <a:lnTo>
                  <a:pt x="1648691" y="568036"/>
                </a:lnTo>
                <a:cubicBezTo>
                  <a:pt x="1615747" y="469210"/>
                  <a:pt x="1662460" y="588689"/>
                  <a:pt x="1593273" y="484909"/>
                </a:cubicBezTo>
                <a:cubicBezTo>
                  <a:pt x="1521331" y="376996"/>
                  <a:pt x="1638005" y="501936"/>
                  <a:pt x="1551709" y="415636"/>
                </a:cubicBezTo>
                <a:cubicBezTo>
                  <a:pt x="1519382" y="318654"/>
                  <a:pt x="1551709" y="341745"/>
                  <a:pt x="1482436" y="318655"/>
                </a:cubicBezTo>
                <a:cubicBezTo>
                  <a:pt x="1468582" y="304800"/>
                  <a:pt x="1457175" y="287959"/>
                  <a:pt x="1440873" y="277091"/>
                </a:cubicBezTo>
                <a:cubicBezTo>
                  <a:pt x="1428722" y="268990"/>
                  <a:pt x="1413351" y="267248"/>
                  <a:pt x="1399309" y="263236"/>
                </a:cubicBezTo>
                <a:cubicBezTo>
                  <a:pt x="1277533" y="228443"/>
                  <a:pt x="1401984" y="268747"/>
                  <a:pt x="1302327" y="235527"/>
                </a:cubicBezTo>
                <a:cubicBezTo>
                  <a:pt x="1293091" y="221673"/>
                  <a:pt x="1286392" y="205738"/>
                  <a:pt x="1274618" y="193964"/>
                </a:cubicBezTo>
                <a:cubicBezTo>
                  <a:pt x="1211945" y="131291"/>
                  <a:pt x="1243845" y="210150"/>
                  <a:pt x="1177636" y="110836"/>
                </a:cubicBezTo>
                <a:cubicBezTo>
                  <a:pt x="1159163" y="83127"/>
                  <a:pt x="1153811" y="38240"/>
                  <a:pt x="1122218" y="27709"/>
                </a:cubicBezTo>
                <a:lnTo>
                  <a:pt x="1039091" y="0"/>
                </a:lnTo>
                <a:cubicBezTo>
                  <a:pt x="997527" y="4618"/>
                  <a:pt x="955650" y="6980"/>
                  <a:pt x="914400" y="13855"/>
                </a:cubicBezTo>
                <a:cubicBezTo>
                  <a:pt x="899995" y="16256"/>
                  <a:pt x="883163" y="17382"/>
                  <a:pt x="872836" y="27709"/>
                </a:cubicBezTo>
                <a:cubicBezTo>
                  <a:pt x="862509" y="38036"/>
                  <a:pt x="868105" y="57869"/>
                  <a:pt x="858982" y="69273"/>
                </a:cubicBezTo>
                <a:cubicBezTo>
                  <a:pt x="848580" y="82275"/>
                  <a:pt x="831273" y="87746"/>
                  <a:pt x="817418" y="96982"/>
                </a:cubicBezTo>
                <a:cubicBezTo>
                  <a:pt x="812800" y="110837"/>
                  <a:pt x="813891" y="128219"/>
                  <a:pt x="803564" y="138546"/>
                </a:cubicBezTo>
                <a:cubicBezTo>
                  <a:pt x="780016" y="162094"/>
                  <a:pt x="720436" y="193964"/>
                  <a:pt x="720436" y="193964"/>
                </a:cubicBezTo>
                <a:cubicBezTo>
                  <a:pt x="695158" y="231881"/>
                  <a:pt x="694914" y="243791"/>
                  <a:pt x="651164" y="263236"/>
                </a:cubicBezTo>
                <a:cubicBezTo>
                  <a:pt x="624473" y="275099"/>
                  <a:pt x="568036" y="290946"/>
                  <a:pt x="568036" y="290946"/>
                </a:cubicBezTo>
                <a:cubicBezTo>
                  <a:pt x="498763" y="286328"/>
                  <a:pt x="429263" y="284359"/>
                  <a:pt x="360218" y="277091"/>
                </a:cubicBezTo>
                <a:cubicBezTo>
                  <a:pt x="341281" y="275098"/>
                  <a:pt x="323841" y="263236"/>
                  <a:pt x="304800" y="263236"/>
                </a:cubicBezTo>
                <a:cubicBezTo>
                  <a:pt x="272144" y="263236"/>
                  <a:pt x="240145" y="272473"/>
                  <a:pt x="207818" y="277091"/>
                </a:cubicBezTo>
                <a:cubicBezTo>
                  <a:pt x="193964" y="281709"/>
                  <a:pt x="178778" y="283432"/>
                  <a:pt x="166255" y="290946"/>
                </a:cubicBezTo>
                <a:cubicBezTo>
                  <a:pt x="85816" y="339210"/>
                  <a:pt x="190082" y="294827"/>
                  <a:pt x="124691" y="360218"/>
                </a:cubicBezTo>
                <a:cubicBezTo>
                  <a:pt x="114364" y="370545"/>
                  <a:pt x="96982" y="369455"/>
                  <a:pt x="83127" y="374073"/>
                </a:cubicBezTo>
                <a:cubicBezTo>
                  <a:pt x="39216" y="439938"/>
                  <a:pt x="60683" y="399840"/>
                  <a:pt x="27709" y="498764"/>
                </a:cubicBezTo>
                <a:lnTo>
                  <a:pt x="13855" y="540327"/>
                </a:lnTo>
                <a:lnTo>
                  <a:pt x="0" y="581891"/>
                </a:lnTo>
                <a:cubicBezTo>
                  <a:pt x="4618" y="609600"/>
                  <a:pt x="8346" y="637472"/>
                  <a:pt x="13855" y="665018"/>
                </a:cubicBezTo>
                <a:cubicBezTo>
                  <a:pt x="17589" y="683689"/>
                  <a:pt x="15814" y="705567"/>
                  <a:pt x="27709" y="720436"/>
                </a:cubicBezTo>
                <a:cubicBezTo>
                  <a:pt x="36832" y="731840"/>
                  <a:pt x="55418" y="729673"/>
                  <a:pt x="69273" y="734291"/>
                </a:cubicBezTo>
                <a:cubicBezTo>
                  <a:pt x="103944" y="872981"/>
                  <a:pt x="51813" y="730686"/>
                  <a:pt x="124691" y="803564"/>
                </a:cubicBezTo>
                <a:cubicBezTo>
                  <a:pt x="135017" y="813890"/>
                  <a:pt x="130057" y="833243"/>
                  <a:pt x="138545" y="845127"/>
                </a:cubicBezTo>
                <a:cubicBezTo>
                  <a:pt x="153730" y="866386"/>
                  <a:pt x="193964" y="900546"/>
                  <a:pt x="193964" y="900546"/>
                </a:cubicBezTo>
                <a:cubicBezTo>
                  <a:pt x="198582" y="928255"/>
                  <a:pt x="181888" y="972869"/>
                  <a:pt x="207818" y="983673"/>
                </a:cubicBezTo>
                <a:cubicBezTo>
                  <a:pt x="297626" y="1021093"/>
                  <a:pt x="343621" y="980883"/>
                  <a:pt x="401782" y="942109"/>
                </a:cubicBezTo>
                <a:cubicBezTo>
                  <a:pt x="424873" y="946727"/>
                  <a:pt x="450609" y="944281"/>
                  <a:pt x="471055" y="955964"/>
                </a:cubicBezTo>
                <a:cubicBezTo>
                  <a:pt x="485512" y="964225"/>
                  <a:pt x="486990" y="985753"/>
                  <a:pt x="498764" y="997527"/>
                </a:cubicBezTo>
                <a:cubicBezTo>
                  <a:pt x="510538" y="1009301"/>
                  <a:pt x="526473" y="1016000"/>
                  <a:pt x="540327" y="1025236"/>
                </a:cubicBezTo>
                <a:cubicBezTo>
                  <a:pt x="544945" y="1043709"/>
                  <a:pt x="536680" y="1073154"/>
                  <a:pt x="554182" y="1080655"/>
                </a:cubicBezTo>
                <a:cubicBezTo>
                  <a:pt x="580002" y="1091721"/>
                  <a:pt x="609218" y="1066800"/>
                  <a:pt x="637309" y="1066800"/>
                </a:cubicBezTo>
                <a:cubicBezTo>
                  <a:pt x="665400" y="1066800"/>
                  <a:pt x="692727" y="1076037"/>
                  <a:pt x="720436" y="1080655"/>
                </a:cubicBezTo>
                <a:cubicBezTo>
                  <a:pt x="729672" y="1094509"/>
                  <a:pt x="735143" y="1111816"/>
                  <a:pt x="748145" y="1122218"/>
                </a:cubicBezTo>
                <a:cubicBezTo>
                  <a:pt x="782228" y="1149484"/>
                  <a:pt x="823473" y="1129320"/>
                  <a:pt x="858982" y="1122218"/>
                </a:cubicBezTo>
                <a:lnTo>
                  <a:pt x="914400" y="1039091"/>
                </a:lnTo>
                <a:cubicBezTo>
                  <a:pt x="923636" y="1025236"/>
                  <a:pt x="928254" y="1006763"/>
                  <a:pt x="942109" y="997527"/>
                </a:cubicBezTo>
                <a:lnTo>
                  <a:pt x="1025236" y="942109"/>
                </a:lnTo>
                <a:cubicBezTo>
                  <a:pt x="1112962" y="964041"/>
                  <a:pt x="1064812" y="945402"/>
                  <a:pt x="1163782" y="1011382"/>
                </a:cubicBezTo>
                <a:lnTo>
                  <a:pt x="1205345" y="1039091"/>
                </a:lnTo>
                <a:cubicBezTo>
                  <a:pt x="1209963" y="1052946"/>
                  <a:pt x="1210077" y="1069251"/>
                  <a:pt x="1219200" y="1080655"/>
                </a:cubicBezTo>
                <a:cubicBezTo>
                  <a:pt x="1229602" y="1093657"/>
                  <a:pt x="1245871" y="1100917"/>
                  <a:pt x="1260764" y="1108364"/>
                </a:cubicBezTo>
                <a:cubicBezTo>
                  <a:pt x="1301409" y="1128686"/>
                  <a:pt x="1359198" y="1128780"/>
                  <a:pt x="1399309" y="1136073"/>
                </a:cubicBezTo>
                <a:cubicBezTo>
                  <a:pt x="1418043" y="1139479"/>
                  <a:pt x="1436489" y="1144456"/>
                  <a:pt x="1454727" y="1149927"/>
                </a:cubicBezTo>
                <a:cubicBezTo>
                  <a:pt x="1482703" y="1158320"/>
                  <a:pt x="1509044" y="1172834"/>
                  <a:pt x="1537855" y="1177636"/>
                </a:cubicBezTo>
                <a:lnTo>
                  <a:pt x="1620982" y="1191491"/>
                </a:lnTo>
                <a:cubicBezTo>
                  <a:pt x="1637642" y="1188159"/>
                  <a:pt x="1719409" y="1180949"/>
                  <a:pt x="1731818" y="1149927"/>
                </a:cubicBezTo>
                <a:cubicBezTo>
                  <a:pt x="1737242" y="1136368"/>
                  <a:pt x="1724495" y="1121426"/>
                  <a:pt x="1717964" y="1108364"/>
                </a:cubicBezTo>
                <a:cubicBezTo>
                  <a:pt x="1692897" y="1058229"/>
                  <a:pt x="1696630" y="1068925"/>
                  <a:pt x="1648691" y="1052946"/>
                </a:cubicBezTo>
                <a:cubicBezTo>
                  <a:pt x="1639455" y="1043709"/>
                  <a:pt x="1631182" y="1033396"/>
                  <a:pt x="1620982" y="1025236"/>
                </a:cubicBezTo>
                <a:cubicBezTo>
                  <a:pt x="1607980" y="1014834"/>
                  <a:pt x="1588243" y="1011647"/>
                  <a:pt x="1579418" y="997527"/>
                </a:cubicBezTo>
                <a:cubicBezTo>
                  <a:pt x="1563938" y="972759"/>
                  <a:pt x="1551709" y="914400"/>
                  <a:pt x="1551709" y="914400"/>
                </a:cubicBezTo>
                <a:cubicBezTo>
                  <a:pt x="1565564" y="905164"/>
                  <a:pt x="1577968" y="893250"/>
                  <a:pt x="1593273" y="886691"/>
                </a:cubicBezTo>
                <a:cubicBezTo>
                  <a:pt x="1718525" y="833011"/>
                  <a:pt x="1585906" y="914692"/>
                  <a:pt x="1690255" y="845127"/>
                </a:cubicBezTo>
                <a:cubicBezTo>
                  <a:pt x="1787726" y="910109"/>
                  <a:pt x="1664133" y="835331"/>
                  <a:pt x="1801091" y="886691"/>
                </a:cubicBezTo>
                <a:cubicBezTo>
                  <a:pt x="1816682" y="892538"/>
                  <a:pt x="1828800" y="905164"/>
                  <a:pt x="1842655" y="914400"/>
                </a:cubicBezTo>
                <a:cubicBezTo>
                  <a:pt x="1847273" y="928255"/>
                  <a:pt x="1849978" y="942902"/>
                  <a:pt x="1856509" y="955964"/>
                </a:cubicBezTo>
                <a:cubicBezTo>
                  <a:pt x="1863955" y="970857"/>
                  <a:pt x="1887483" y="981199"/>
                  <a:pt x="1884218" y="997527"/>
                </a:cubicBezTo>
                <a:cubicBezTo>
                  <a:pt x="1878272" y="1027256"/>
                  <a:pt x="1780902" y="1037587"/>
                  <a:pt x="1773382" y="1039091"/>
                </a:cubicBezTo>
                <a:cubicBezTo>
                  <a:pt x="1787236" y="1048327"/>
                  <a:pt x="1798521" y="1064063"/>
                  <a:pt x="1814945" y="1066800"/>
                </a:cubicBezTo>
                <a:cubicBezTo>
                  <a:pt x="1827787" y="1068940"/>
                  <a:pt x="1870683" y="1045859"/>
                  <a:pt x="1884218" y="1039091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λεύθερη σχεδίαση">
            <a:hlinkClick r:id="rId12" action="ppaction://hlinksldjump"/>
          </p:cNvPr>
          <p:cNvSpPr/>
          <p:nvPr/>
        </p:nvSpPr>
        <p:spPr>
          <a:xfrm>
            <a:off x="124691" y="1640093"/>
            <a:ext cx="1676400" cy="2501870"/>
          </a:xfrm>
          <a:custGeom>
            <a:avLst/>
            <a:gdLst>
              <a:gd name="connsiteX0" fmla="*/ 720436 w 1676400"/>
              <a:gd name="connsiteY0" fmla="*/ 257980 h 2501870"/>
              <a:gd name="connsiteX1" fmla="*/ 706582 w 1676400"/>
              <a:gd name="connsiteY1" fmla="*/ 202562 h 2501870"/>
              <a:gd name="connsiteX2" fmla="*/ 623454 w 1676400"/>
              <a:gd name="connsiteY2" fmla="*/ 133289 h 2501870"/>
              <a:gd name="connsiteX3" fmla="*/ 581891 w 1676400"/>
              <a:gd name="connsiteY3" fmla="*/ 91725 h 2501870"/>
              <a:gd name="connsiteX4" fmla="*/ 387927 w 1676400"/>
              <a:gd name="connsiteY4" fmla="*/ 50162 h 2501870"/>
              <a:gd name="connsiteX5" fmla="*/ 346364 w 1676400"/>
              <a:gd name="connsiteY5" fmla="*/ 36307 h 2501870"/>
              <a:gd name="connsiteX6" fmla="*/ 152400 w 1676400"/>
              <a:gd name="connsiteY6" fmla="*/ 8598 h 2501870"/>
              <a:gd name="connsiteX7" fmla="*/ 27709 w 1676400"/>
              <a:gd name="connsiteY7" fmla="*/ 22452 h 2501870"/>
              <a:gd name="connsiteX8" fmla="*/ 0 w 1676400"/>
              <a:gd name="connsiteY8" fmla="*/ 105580 h 2501870"/>
              <a:gd name="connsiteX9" fmla="*/ 13854 w 1676400"/>
              <a:gd name="connsiteY9" fmla="*/ 396525 h 2501870"/>
              <a:gd name="connsiteX10" fmla="*/ 27709 w 1676400"/>
              <a:gd name="connsiteY10" fmla="*/ 438089 h 2501870"/>
              <a:gd name="connsiteX11" fmla="*/ 55418 w 1676400"/>
              <a:gd name="connsiteY11" fmla="*/ 479652 h 2501870"/>
              <a:gd name="connsiteX12" fmla="*/ 83127 w 1676400"/>
              <a:gd name="connsiteY12" fmla="*/ 507362 h 2501870"/>
              <a:gd name="connsiteX13" fmla="*/ 180109 w 1676400"/>
              <a:gd name="connsiteY13" fmla="*/ 673616 h 2501870"/>
              <a:gd name="connsiteX14" fmla="*/ 221673 w 1676400"/>
              <a:gd name="connsiteY14" fmla="*/ 715180 h 2501870"/>
              <a:gd name="connsiteX15" fmla="*/ 263236 w 1676400"/>
              <a:gd name="connsiteY15" fmla="*/ 770598 h 2501870"/>
              <a:gd name="connsiteX16" fmla="*/ 401782 w 1676400"/>
              <a:gd name="connsiteY16" fmla="*/ 839871 h 2501870"/>
              <a:gd name="connsiteX17" fmla="*/ 457200 w 1676400"/>
              <a:gd name="connsiteY17" fmla="*/ 881434 h 2501870"/>
              <a:gd name="connsiteX18" fmla="*/ 554182 w 1676400"/>
              <a:gd name="connsiteY18" fmla="*/ 909143 h 2501870"/>
              <a:gd name="connsiteX19" fmla="*/ 748145 w 1676400"/>
              <a:gd name="connsiteY19" fmla="*/ 936852 h 2501870"/>
              <a:gd name="connsiteX20" fmla="*/ 789709 w 1676400"/>
              <a:gd name="connsiteY20" fmla="*/ 950707 h 2501870"/>
              <a:gd name="connsiteX21" fmla="*/ 886691 w 1676400"/>
              <a:gd name="connsiteY21" fmla="*/ 1075398 h 2501870"/>
              <a:gd name="connsiteX22" fmla="*/ 914400 w 1676400"/>
              <a:gd name="connsiteY22" fmla="*/ 1116962 h 2501870"/>
              <a:gd name="connsiteX23" fmla="*/ 942109 w 1676400"/>
              <a:gd name="connsiteY23" fmla="*/ 1269362 h 2501870"/>
              <a:gd name="connsiteX24" fmla="*/ 969818 w 1676400"/>
              <a:gd name="connsiteY24" fmla="*/ 1421762 h 2501870"/>
              <a:gd name="connsiteX25" fmla="*/ 1011382 w 1676400"/>
              <a:gd name="connsiteY25" fmla="*/ 1532598 h 2501870"/>
              <a:gd name="connsiteX26" fmla="*/ 1039091 w 1676400"/>
              <a:gd name="connsiteY26" fmla="*/ 1615725 h 2501870"/>
              <a:gd name="connsiteX27" fmla="*/ 1025236 w 1676400"/>
              <a:gd name="connsiteY27" fmla="*/ 1878962 h 2501870"/>
              <a:gd name="connsiteX28" fmla="*/ 983673 w 1676400"/>
              <a:gd name="connsiteY28" fmla="*/ 1962089 h 2501870"/>
              <a:gd name="connsiteX29" fmla="*/ 955964 w 1676400"/>
              <a:gd name="connsiteY29" fmla="*/ 2045216 h 2501870"/>
              <a:gd name="connsiteX30" fmla="*/ 969818 w 1676400"/>
              <a:gd name="connsiteY30" fmla="*/ 2156052 h 2501870"/>
              <a:gd name="connsiteX31" fmla="*/ 983673 w 1676400"/>
              <a:gd name="connsiteY31" fmla="*/ 2197616 h 2501870"/>
              <a:gd name="connsiteX32" fmla="*/ 1025236 w 1676400"/>
              <a:gd name="connsiteY32" fmla="*/ 2225325 h 2501870"/>
              <a:gd name="connsiteX33" fmla="*/ 1052945 w 1676400"/>
              <a:gd name="connsiteY33" fmla="*/ 2280743 h 2501870"/>
              <a:gd name="connsiteX34" fmla="*/ 1177636 w 1676400"/>
              <a:gd name="connsiteY34" fmla="*/ 2336162 h 2501870"/>
              <a:gd name="connsiteX35" fmla="*/ 1260764 w 1676400"/>
              <a:gd name="connsiteY35" fmla="*/ 2405434 h 2501870"/>
              <a:gd name="connsiteX36" fmla="*/ 1343891 w 1676400"/>
              <a:gd name="connsiteY36" fmla="*/ 2474707 h 2501870"/>
              <a:gd name="connsiteX37" fmla="*/ 1482436 w 1676400"/>
              <a:gd name="connsiteY37" fmla="*/ 2460852 h 2501870"/>
              <a:gd name="connsiteX38" fmla="*/ 1524000 w 1676400"/>
              <a:gd name="connsiteY38" fmla="*/ 2433143 h 2501870"/>
              <a:gd name="connsiteX39" fmla="*/ 1565564 w 1676400"/>
              <a:gd name="connsiteY39" fmla="*/ 2419289 h 2501870"/>
              <a:gd name="connsiteX40" fmla="*/ 1607127 w 1676400"/>
              <a:gd name="connsiteY40" fmla="*/ 2391580 h 2501870"/>
              <a:gd name="connsiteX41" fmla="*/ 1662545 w 1676400"/>
              <a:gd name="connsiteY41" fmla="*/ 2266889 h 2501870"/>
              <a:gd name="connsiteX42" fmla="*/ 1676400 w 1676400"/>
              <a:gd name="connsiteY42" fmla="*/ 2225325 h 2501870"/>
              <a:gd name="connsiteX43" fmla="*/ 1662545 w 1676400"/>
              <a:gd name="connsiteY43" fmla="*/ 1989798 h 2501870"/>
              <a:gd name="connsiteX44" fmla="*/ 1634836 w 1676400"/>
              <a:gd name="connsiteY44" fmla="*/ 1906671 h 2501870"/>
              <a:gd name="connsiteX45" fmla="*/ 1607127 w 1676400"/>
              <a:gd name="connsiteY45" fmla="*/ 1823543 h 2501870"/>
              <a:gd name="connsiteX46" fmla="*/ 1593273 w 1676400"/>
              <a:gd name="connsiteY46" fmla="*/ 1781980 h 2501870"/>
              <a:gd name="connsiteX47" fmla="*/ 1537854 w 1676400"/>
              <a:gd name="connsiteY47" fmla="*/ 1712707 h 2501870"/>
              <a:gd name="connsiteX48" fmla="*/ 1524000 w 1676400"/>
              <a:gd name="connsiteY48" fmla="*/ 1560307 h 2501870"/>
              <a:gd name="connsiteX49" fmla="*/ 1565564 w 1676400"/>
              <a:gd name="connsiteY49" fmla="*/ 1532598 h 2501870"/>
              <a:gd name="connsiteX50" fmla="*/ 1607127 w 1676400"/>
              <a:gd name="connsiteY50" fmla="*/ 1449471 h 2501870"/>
              <a:gd name="connsiteX51" fmla="*/ 1593273 w 1676400"/>
              <a:gd name="connsiteY51" fmla="*/ 1380198 h 2501870"/>
              <a:gd name="connsiteX52" fmla="*/ 1510145 w 1676400"/>
              <a:gd name="connsiteY52" fmla="*/ 1352489 h 2501870"/>
              <a:gd name="connsiteX53" fmla="*/ 1385454 w 1676400"/>
              <a:gd name="connsiteY53" fmla="*/ 1324780 h 2501870"/>
              <a:gd name="connsiteX54" fmla="*/ 1288473 w 1676400"/>
              <a:gd name="connsiteY54" fmla="*/ 1255507 h 2501870"/>
              <a:gd name="connsiteX55" fmla="*/ 1246909 w 1676400"/>
              <a:gd name="connsiteY55" fmla="*/ 1227798 h 2501870"/>
              <a:gd name="connsiteX56" fmla="*/ 1205345 w 1676400"/>
              <a:gd name="connsiteY56" fmla="*/ 1144671 h 2501870"/>
              <a:gd name="connsiteX57" fmla="*/ 1191491 w 1676400"/>
              <a:gd name="connsiteY57" fmla="*/ 1103107 h 2501870"/>
              <a:gd name="connsiteX58" fmla="*/ 1163782 w 1676400"/>
              <a:gd name="connsiteY58" fmla="*/ 1006125 h 2501870"/>
              <a:gd name="connsiteX59" fmla="*/ 1136073 w 1676400"/>
              <a:gd name="connsiteY59" fmla="*/ 936852 h 2501870"/>
              <a:gd name="connsiteX60" fmla="*/ 1122218 w 1676400"/>
              <a:gd name="connsiteY60" fmla="*/ 895289 h 2501870"/>
              <a:gd name="connsiteX61" fmla="*/ 1039091 w 1676400"/>
              <a:gd name="connsiteY61" fmla="*/ 867580 h 2501870"/>
              <a:gd name="connsiteX62" fmla="*/ 969818 w 1676400"/>
              <a:gd name="connsiteY62" fmla="*/ 798307 h 2501870"/>
              <a:gd name="connsiteX63" fmla="*/ 928254 w 1676400"/>
              <a:gd name="connsiteY63" fmla="*/ 756743 h 2501870"/>
              <a:gd name="connsiteX64" fmla="*/ 872836 w 1676400"/>
              <a:gd name="connsiteY64" fmla="*/ 673616 h 2501870"/>
              <a:gd name="connsiteX65" fmla="*/ 845127 w 1676400"/>
              <a:gd name="connsiteY65" fmla="*/ 632052 h 2501870"/>
              <a:gd name="connsiteX66" fmla="*/ 803564 w 1676400"/>
              <a:gd name="connsiteY66" fmla="*/ 604343 h 2501870"/>
              <a:gd name="connsiteX67" fmla="*/ 775854 w 1676400"/>
              <a:gd name="connsiteY67" fmla="*/ 576634 h 2501870"/>
              <a:gd name="connsiteX68" fmla="*/ 734291 w 1676400"/>
              <a:gd name="connsiteY68" fmla="*/ 548925 h 2501870"/>
              <a:gd name="connsiteX69" fmla="*/ 665018 w 1676400"/>
              <a:gd name="connsiteY69" fmla="*/ 479652 h 2501870"/>
              <a:gd name="connsiteX70" fmla="*/ 609600 w 1676400"/>
              <a:gd name="connsiteY70" fmla="*/ 354962 h 2501870"/>
              <a:gd name="connsiteX71" fmla="*/ 637309 w 1676400"/>
              <a:gd name="connsiteY71" fmla="*/ 327252 h 2501870"/>
              <a:gd name="connsiteX72" fmla="*/ 678873 w 1676400"/>
              <a:gd name="connsiteY72" fmla="*/ 299543 h 2501870"/>
              <a:gd name="connsiteX73" fmla="*/ 692727 w 1676400"/>
              <a:gd name="connsiteY73" fmla="*/ 257980 h 2501870"/>
              <a:gd name="connsiteX74" fmla="*/ 678873 w 1676400"/>
              <a:gd name="connsiteY74" fmla="*/ 188707 h 2501870"/>
              <a:gd name="connsiteX75" fmla="*/ 651164 w 1676400"/>
              <a:gd name="connsiteY75" fmla="*/ 147143 h 25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676400" h="2501870">
                <a:moveTo>
                  <a:pt x="720436" y="257980"/>
                </a:moveTo>
                <a:cubicBezTo>
                  <a:pt x="715818" y="239507"/>
                  <a:pt x="715097" y="219593"/>
                  <a:pt x="706582" y="202562"/>
                </a:cubicBezTo>
                <a:cubicBezTo>
                  <a:pt x="697582" y="184562"/>
                  <a:pt x="627387" y="136660"/>
                  <a:pt x="623454" y="133289"/>
                </a:cubicBezTo>
                <a:cubicBezTo>
                  <a:pt x="608578" y="120538"/>
                  <a:pt x="599019" y="101240"/>
                  <a:pt x="581891" y="91725"/>
                </a:cubicBezTo>
                <a:cubicBezTo>
                  <a:pt x="524577" y="59883"/>
                  <a:pt x="449813" y="57897"/>
                  <a:pt x="387927" y="50162"/>
                </a:cubicBezTo>
                <a:cubicBezTo>
                  <a:pt x="374073" y="45544"/>
                  <a:pt x="360620" y="39475"/>
                  <a:pt x="346364" y="36307"/>
                </a:cubicBezTo>
                <a:cubicBezTo>
                  <a:pt x="294994" y="24891"/>
                  <a:pt x="200342" y="14590"/>
                  <a:pt x="152400" y="8598"/>
                </a:cubicBezTo>
                <a:cubicBezTo>
                  <a:pt x="110836" y="13216"/>
                  <a:pt x="62990" y="0"/>
                  <a:pt x="27709" y="22452"/>
                </a:cubicBezTo>
                <a:cubicBezTo>
                  <a:pt x="3067" y="38133"/>
                  <a:pt x="0" y="105580"/>
                  <a:pt x="0" y="105580"/>
                </a:cubicBezTo>
                <a:cubicBezTo>
                  <a:pt x="4618" y="202562"/>
                  <a:pt x="5791" y="299769"/>
                  <a:pt x="13854" y="396525"/>
                </a:cubicBezTo>
                <a:cubicBezTo>
                  <a:pt x="15067" y="411079"/>
                  <a:pt x="21178" y="425027"/>
                  <a:pt x="27709" y="438089"/>
                </a:cubicBezTo>
                <a:cubicBezTo>
                  <a:pt x="35156" y="452982"/>
                  <a:pt x="45016" y="466650"/>
                  <a:pt x="55418" y="479652"/>
                </a:cubicBezTo>
                <a:cubicBezTo>
                  <a:pt x="63578" y="489852"/>
                  <a:pt x="73891" y="498125"/>
                  <a:pt x="83127" y="507362"/>
                </a:cubicBezTo>
                <a:cubicBezTo>
                  <a:pt x="106111" y="576311"/>
                  <a:pt x="111690" y="605197"/>
                  <a:pt x="180109" y="673616"/>
                </a:cubicBezTo>
                <a:cubicBezTo>
                  <a:pt x="193964" y="687471"/>
                  <a:pt x="208922" y="700304"/>
                  <a:pt x="221673" y="715180"/>
                </a:cubicBezTo>
                <a:cubicBezTo>
                  <a:pt x="236700" y="732712"/>
                  <a:pt x="245978" y="755257"/>
                  <a:pt x="263236" y="770598"/>
                </a:cubicBezTo>
                <a:cubicBezTo>
                  <a:pt x="327781" y="827971"/>
                  <a:pt x="333740" y="822860"/>
                  <a:pt x="401782" y="839871"/>
                </a:cubicBezTo>
                <a:cubicBezTo>
                  <a:pt x="420255" y="853725"/>
                  <a:pt x="437152" y="869978"/>
                  <a:pt x="457200" y="881434"/>
                </a:cubicBezTo>
                <a:cubicBezTo>
                  <a:pt x="470767" y="889187"/>
                  <a:pt x="544651" y="907555"/>
                  <a:pt x="554182" y="909143"/>
                </a:cubicBezTo>
                <a:cubicBezTo>
                  <a:pt x="618604" y="919880"/>
                  <a:pt x="748145" y="936852"/>
                  <a:pt x="748145" y="936852"/>
                </a:cubicBezTo>
                <a:cubicBezTo>
                  <a:pt x="762000" y="941470"/>
                  <a:pt x="777558" y="942606"/>
                  <a:pt x="789709" y="950707"/>
                </a:cubicBezTo>
                <a:cubicBezTo>
                  <a:pt x="828776" y="976752"/>
                  <a:pt x="864672" y="1042369"/>
                  <a:pt x="886691" y="1075398"/>
                </a:cubicBezTo>
                <a:lnTo>
                  <a:pt x="914400" y="1116962"/>
                </a:lnTo>
                <a:cubicBezTo>
                  <a:pt x="926333" y="1176627"/>
                  <a:pt x="933247" y="1207328"/>
                  <a:pt x="942109" y="1269362"/>
                </a:cubicBezTo>
                <a:cubicBezTo>
                  <a:pt x="951797" y="1337173"/>
                  <a:pt x="946536" y="1367435"/>
                  <a:pt x="969818" y="1421762"/>
                </a:cubicBezTo>
                <a:cubicBezTo>
                  <a:pt x="1031759" y="1566295"/>
                  <a:pt x="968808" y="1390686"/>
                  <a:pt x="1011382" y="1532598"/>
                </a:cubicBezTo>
                <a:cubicBezTo>
                  <a:pt x="1019775" y="1560574"/>
                  <a:pt x="1039091" y="1615725"/>
                  <a:pt x="1039091" y="1615725"/>
                </a:cubicBezTo>
                <a:cubicBezTo>
                  <a:pt x="1034473" y="1703471"/>
                  <a:pt x="1033191" y="1791456"/>
                  <a:pt x="1025236" y="1878962"/>
                </a:cubicBezTo>
                <a:cubicBezTo>
                  <a:pt x="1020905" y="1926602"/>
                  <a:pt x="1002621" y="1919457"/>
                  <a:pt x="983673" y="1962089"/>
                </a:cubicBezTo>
                <a:cubicBezTo>
                  <a:pt x="971811" y="1988779"/>
                  <a:pt x="955964" y="2045216"/>
                  <a:pt x="955964" y="2045216"/>
                </a:cubicBezTo>
                <a:cubicBezTo>
                  <a:pt x="960582" y="2082161"/>
                  <a:pt x="963158" y="2119420"/>
                  <a:pt x="969818" y="2156052"/>
                </a:cubicBezTo>
                <a:cubicBezTo>
                  <a:pt x="972430" y="2170421"/>
                  <a:pt x="974550" y="2186212"/>
                  <a:pt x="983673" y="2197616"/>
                </a:cubicBezTo>
                <a:cubicBezTo>
                  <a:pt x="994075" y="2210618"/>
                  <a:pt x="1011382" y="2216089"/>
                  <a:pt x="1025236" y="2225325"/>
                </a:cubicBezTo>
                <a:cubicBezTo>
                  <a:pt x="1034472" y="2243798"/>
                  <a:pt x="1039723" y="2264877"/>
                  <a:pt x="1052945" y="2280743"/>
                </a:cubicBezTo>
                <a:cubicBezTo>
                  <a:pt x="1088190" y="2323037"/>
                  <a:pt x="1132426" y="2306022"/>
                  <a:pt x="1177636" y="2336162"/>
                </a:cubicBezTo>
                <a:cubicBezTo>
                  <a:pt x="1280826" y="2404955"/>
                  <a:pt x="1154094" y="2316543"/>
                  <a:pt x="1260764" y="2405434"/>
                </a:cubicBezTo>
                <a:cubicBezTo>
                  <a:pt x="1376488" y="2501870"/>
                  <a:pt x="1222469" y="2353285"/>
                  <a:pt x="1343891" y="2474707"/>
                </a:cubicBezTo>
                <a:cubicBezTo>
                  <a:pt x="1390073" y="2470089"/>
                  <a:pt x="1437213" y="2471288"/>
                  <a:pt x="1482436" y="2460852"/>
                </a:cubicBezTo>
                <a:cubicBezTo>
                  <a:pt x="1498661" y="2457108"/>
                  <a:pt x="1509107" y="2440589"/>
                  <a:pt x="1524000" y="2433143"/>
                </a:cubicBezTo>
                <a:cubicBezTo>
                  <a:pt x="1537062" y="2426612"/>
                  <a:pt x="1551709" y="2423907"/>
                  <a:pt x="1565564" y="2419289"/>
                </a:cubicBezTo>
                <a:cubicBezTo>
                  <a:pt x="1579418" y="2410053"/>
                  <a:pt x="1595353" y="2403354"/>
                  <a:pt x="1607127" y="2391580"/>
                </a:cubicBezTo>
                <a:cubicBezTo>
                  <a:pt x="1640060" y="2358647"/>
                  <a:pt x="1648826" y="2308044"/>
                  <a:pt x="1662545" y="2266889"/>
                </a:cubicBezTo>
                <a:lnTo>
                  <a:pt x="1676400" y="2225325"/>
                </a:lnTo>
                <a:cubicBezTo>
                  <a:pt x="1671782" y="2146816"/>
                  <a:pt x="1672717" y="2067782"/>
                  <a:pt x="1662545" y="1989798"/>
                </a:cubicBezTo>
                <a:cubicBezTo>
                  <a:pt x="1658767" y="1960835"/>
                  <a:pt x="1644072" y="1934380"/>
                  <a:pt x="1634836" y="1906671"/>
                </a:cubicBezTo>
                <a:lnTo>
                  <a:pt x="1607127" y="1823543"/>
                </a:lnTo>
                <a:cubicBezTo>
                  <a:pt x="1602509" y="1809689"/>
                  <a:pt x="1601374" y="1794131"/>
                  <a:pt x="1593273" y="1781980"/>
                </a:cubicBezTo>
                <a:cubicBezTo>
                  <a:pt x="1558318" y="1729547"/>
                  <a:pt x="1577338" y="1752190"/>
                  <a:pt x="1537854" y="1712707"/>
                </a:cubicBezTo>
                <a:cubicBezTo>
                  <a:pt x="1519317" y="1657097"/>
                  <a:pt x="1491018" y="1618025"/>
                  <a:pt x="1524000" y="1560307"/>
                </a:cubicBezTo>
                <a:cubicBezTo>
                  <a:pt x="1532261" y="1545850"/>
                  <a:pt x="1551709" y="1541834"/>
                  <a:pt x="1565564" y="1532598"/>
                </a:cubicBezTo>
                <a:cubicBezTo>
                  <a:pt x="1579574" y="1511583"/>
                  <a:pt x="1607127" y="1478151"/>
                  <a:pt x="1607127" y="1449471"/>
                </a:cubicBezTo>
                <a:cubicBezTo>
                  <a:pt x="1607127" y="1425923"/>
                  <a:pt x="1609924" y="1396849"/>
                  <a:pt x="1593273" y="1380198"/>
                </a:cubicBezTo>
                <a:cubicBezTo>
                  <a:pt x="1572620" y="1359545"/>
                  <a:pt x="1537854" y="1361726"/>
                  <a:pt x="1510145" y="1352489"/>
                </a:cubicBezTo>
                <a:cubicBezTo>
                  <a:pt x="1441927" y="1329749"/>
                  <a:pt x="1482998" y="1341036"/>
                  <a:pt x="1385454" y="1324780"/>
                </a:cubicBezTo>
                <a:cubicBezTo>
                  <a:pt x="1287490" y="1259470"/>
                  <a:pt x="1408784" y="1341443"/>
                  <a:pt x="1288473" y="1255507"/>
                </a:cubicBezTo>
                <a:cubicBezTo>
                  <a:pt x="1274923" y="1245829"/>
                  <a:pt x="1260764" y="1237034"/>
                  <a:pt x="1246909" y="1227798"/>
                </a:cubicBezTo>
                <a:cubicBezTo>
                  <a:pt x="1212082" y="1123318"/>
                  <a:pt x="1259063" y="1252109"/>
                  <a:pt x="1205345" y="1144671"/>
                </a:cubicBezTo>
                <a:cubicBezTo>
                  <a:pt x="1198814" y="1131609"/>
                  <a:pt x="1195503" y="1117149"/>
                  <a:pt x="1191491" y="1103107"/>
                </a:cubicBezTo>
                <a:cubicBezTo>
                  <a:pt x="1174027" y="1041984"/>
                  <a:pt x="1183708" y="1059263"/>
                  <a:pt x="1163782" y="1006125"/>
                </a:cubicBezTo>
                <a:cubicBezTo>
                  <a:pt x="1155050" y="982839"/>
                  <a:pt x="1144805" y="960138"/>
                  <a:pt x="1136073" y="936852"/>
                </a:cubicBezTo>
                <a:cubicBezTo>
                  <a:pt x="1130945" y="923178"/>
                  <a:pt x="1134102" y="903777"/>
                  <a:pt x="1122218" y="895289"/>
                </a:cubicBezTo>
                <a:cubicBezTo>
                  <a:pt x="1098450" y="878312"/>
                  <a:pt x="1039091" y="867580"/>
                  <a:pt x="1039091" y="867580"/>
                </a:cubicBezTo>
                <a:cubicBezTo>
                  <a:pt x="962890" y="816780"/>
                  <a:pt x="1027545" y="867580"/>
                  <a:pt x="969818" y="798307"/>
                </a:cubicBezTo>
                <a:cubicBezTo>
                  <a:pt x="957275" y="783255"/>
                  <a:pt x="940283" y="772209"/>
                  <a:pt x="928254" y="756743"/>
                </a:cubicBezTo>
                <a:cubicBezTo>
                  <a:pt x="907808" y="730456"/>
                  <a:pt x="891309" y="701325"/>
                  <a:pt x="872836" y="673616"/>
                </a:cubicBezTo>
                <a:cubicBezTo>
                  <a:pt x="863600" y="659761"/>
                  <a:pt x="858982" y="641288"/>
                  <a:pt x="845127" y="632052"/>
                </a:cubicBezTo>
                <a:cubicBezTo>
                  <a:pt x="831273" y="622816"/>
                  <a:pt x="816566" y="614745"/>
                  <a:pt x="803564" y="604343"/>
                </a:cubicBezTo>
                <a:cubicBezTo>
                  <a:pt x="793364" y="596183"/>
                  <a:pt x="786054" y="584794"/>
                  <a:pt x="775854" y="576634"/>
                </a:cubicBezTo>
                <a:cubicBezTo>
                  <a:pt x="762852" y="566232"/>
                  <a:pt x="746822" y="559890"/>
                  <a:pt x="734291" y="548925"/>
                </a:cubicBezTo>
                <a:cubicBezTo>
                  <a:pt x="709715" y="527421"/>
                  <a:pt x="665018" y="479652"/>
                  <a:pt x="665018" y="479652"/>
                </a:cubicBezTo>
                <a:cubicBezTo>
                  <a:pt x="632044" y="380729"/>
                  <a:pt x="653511" y="420827"/>
                  <a:pt x="609600" y="354962"/>
                </a:cubicBezTo>
                <a:cubicBezTo>
                  <a:pt x="618836" y="345725"/>
                  <a:pt x="627109" y="335412"/>
                  <a:pt x="637309" y="327252"/>
                </a:cubicBezTo>
                <a:cubicBezTo>
                  <a:pt x="650311" y="316850"/>
                  <a:pt x="668471" y="312545"/>
                  <a:pt x="678873" y="299543"/>
                </a:cubicBezTo>
                <a:cubicBezTo>
                  <a:pt x="687996" y="288139"/>
                  <a:pt x="688109" y="271834"/>
                  <a:pt x="692727" y="257980"/>
                </a:cubicBezTo>
                <a:cubicBezTo>
                  <a:pt x="688109" y="234889"/>
                  <a:pt x="687141" y="210756"/>
                  <a:pt x="678873" y="188707"/>
                </a:cubicBezTo>
                <a:cubicBezTo>
                  <a:pt x="673026" y="173116"/>
                  <a:pt x="651164" y="147143"/>
                  <a:pt x="651164" y="147143"/>
                </a:cubicBez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λεύθερη σχεδίαση">
            <a:hlinkClick r:id="rId13" action="ppaction://hlinksldjump"/>
          </p:cNvPr>
          <p:cNvSpPr/>
          <p:nvPr/>
        </p:nvSpPr>
        <p:spPr>
          <a:xfrm>
            <a:off x="4458317" y="3643314"/>
            <a:ext cx="1828195" cy="1759958"/>
          </a:xfrm>
          <a:custGeom>
            <a:avLst/>
            <a:gdLst>
              <a:gd name="connsiteX0" fmla="*/ 861828 w 2579792"/>
              <a:gd name="connsiteY0" fmla="*/ 0 h 2064328"/>
              <a:gd name="connsiteX1" fmla="*/ 847974 w 2579792"/>
              <a:gd name="connsiteY1" fmla="*/ 83128 h 2064328"/>
              <a:gd name="connsiteX2" fmla="*/ 792556 w 2579792"/>
              <a:gd name="connsiteY2" fmla="*/ 166255 h 2064328"/>
              <a:gd name="connsiteX3" fmla="*/ 778701 w 2579792"/>
              <a:gd name="connsiteY3" fmla="*/ 221673 h 2064328"/>
              <a:gd name="connsiteX4" fmla="*/ 723283 w 2579792"/>
              <a:gd name="connsiteY4" fmla="*/ 332510 h 2064328"/>
              <a:gd name="connsiteX5" fmla="*/ 584738 w 2579792"/>
              <a:gd name="connsiteY5" fmla="*/ 346364 h 2064328"/>
              <a:gd name="connsiteX6" fmla="*/ 515465 w 2579792"/>
              <a:gd name="connsiteY6" fmla="*/ 401782 h 2064328"/>
              <a:gd name="connsiteX7" fmla="*/ 473901 w 2579792"/>
              <a:gd name="connsiteY7" fmla="*/ 429491 h 2064328"/>
              <a:gd name="connsiteX8" fmla="*/ 363065 w 2579792"/>
              <a:gd name="connsiteY8" fmla="*/ 526473 h 2064328"/>
              <a:gd name="connsiteX9" fmla="*/ 252228 w 2579792"/>
              <a:gd name="connsiteY9" fmla="*/ 665019 h 2064328"/>
              <a:gd name="connsiteX10" fmla="*/ 210665 w 2579792"/>
              <a:gd name="connsiteY10" fmla="*/ 678873 h 2064328"/>
              <a:gd name="connsiteX11" fmla="*/ 169101 w 2579792"/>
              <a:gd name="connsiteY11" fmla="*/ 706582 h 2064328"/>
              <a:gd name="connsiteX12" fmla="*/ 127538 w 2579792"/>
              <a:gd name="connsiteY12" fmla="*/ 789710 h 2064328"/>
              <a:gd name="connsiteX13" fmla="*/ 99828 w 2579792"/>
              <a:gd name="connsiteY13" fmla="*/ 817419 h 2064328"/>
              <a:gd name="connsiteX14" fmla="*/ 85974 w 2579792"/>
              <a:gd name="connsiteY14" fmla="*/ 872837 h 2064328"/>
              <a:gd name="connsiteX15" fmla="*/ 58265 w 2579792"/>
              <a:gd name="connsiteY15" fmla="*/ 955964 h 2064328"/>
              <a:gd name="connsiteX16" fmla="*/ 30556 w 2579792"/>
              <a:gd name="connsiteY16" fmla="*/ 1039091 h 2064328"/>
              <a:gd name="connsiteX17" fmla="*/ 16701 w 2579792"/>
              <a:gd name="connsiteY17" fmla="*/ 1080655 h 2064328"/>
              <a:gd name="connsiteX18" fmla="*/ 2847 w 2579792"/>
              <a:gd name="connsiteY18" fmla="*/ 1122219 h 2064328"/>
              <a:gd name="connsiteX19" fmla="*/ 16701 w 2579792"/>
              <a:gd name="connsiteY19" fmla="*/ 1316182 h 2064328"/>
              <a:gd name="connsiteX20" fmla="*/ 58265 w 2579792"/>
              <a:gd name="connsiteY20" fmla="*/ 1330037 h 2064328"/>
              <a:gd name="connsiteX21" fmla="*/ 127538 w 2579792"/>
              <a:gd name="connsiteY21" fmla="*/ 1385455 h 2064328"/>
              <a:gd name="connsiteX22" fmla="*/ 169101 w 2579792"/>
              <a:gd name="connsiteY22" fmla="*/ 1468582 h 2064328"/>
              <a:gd name="connsiteX23" fmla="*/ 210665 w 2579792"/>
              <a:gd name="connsiteY23" fmla="*/ 1551710 h 2064328"/>
              <a:gd name="connsiteX24" fmla="*/ 252228 w 2579792"/>
              <a:gd name="connsiteY24" fmla="*/ 1579419 h 2064328"/>
              <a:gd name="connsiteX25" fmla="*/ 266083 w 2579792"/>
              <a:gd name="connsiteY25" fmla="*/ 1620982 h 2064328"/>
              <a:gd name="connsiteX26" fmla="*/ 363065 w 2579792"/>
              <a:gd name="connsiteY26" fmla="*/ 1690255 h 2064328"/>
              <a:gd name="connsiteX27" fmla="*/ 501610 w 2579792"/>
              <a:gd name="connsiteY27" fmla="*/ 1717964 h 2064328"/>
              <a:gd name="connsiteX28" fmla="*/ 612447 w 2579792"/>
              <a:gd name="connsiteY28" fmla="*/ 1745673 h 2064328"/>
              <a:gd name="connsiteX29" fmla="*/ 654010 w 2579792"/>
              <a:gd name="connsiteY29" fmla="*/ 1773382 h 2064328"/>
              <a:gd name="connsiteX30" fmla="*/ 737138 w 2579792"/>
              <a:gd name="connsiteY30" fmla="*/ 1801091 h 2064328"/>
              <a:gd name="connsiteX31" fmla="*/ 764847 w 2579792"/>
              <a:gd name="connsiteY31" fmla="*/ 1842655 h 2064328"/>
              <a:gd name="connsiteX32" fmla="*/ 820265 w 2579792"/>
              <a:gd name="connsiteY32" fmla="*/ 1856510 h 2064328"/>
              <a:gd name="connsiteX33" fmla="*/ 1277465 w 2579792"/>
              <a:gd name="connsiteY33" fmla="*/ 1898073 h 2064328"/>
              <a:gd name="connsiteX34" fmla="*/ 1319028 w 2579792"/>
              <a:gd name="connsiteY34" fmla="*/ 1911928 h 2064328"/>
              <a:gd name="connsiteX35" fmla="*/ 1429865 w 2579792"/>
              <a:gd name="connsiteY35" fmla="*/ 1995055 h 2064328"/>
              <a:gd name="connsiteX36" fmla="*/ 1596119 w 2579792"/>
              <a:gd name="connsiteY36" fmla="*/ 2022764 h 2064328"/>
              <a:gd name="connsiteX37" fmla="*/ 1845501 w 2579792"/>
              <a:gd name="connsiteY37" fmla="*/ 2050473 h 2064328"/>
              <a:gd name="connsiteX38" fmla="*/ 1914774 w 2579792"/>
              <a:gd name="connsiteY38" fmla="*/ 2064328 h 2064328"/>
              <a:gd name="connsiteX39" fmla="*/ 1970192 w 2579792"/>
              <a:gd name="connsiteY39" fmla="*/ 2050473 h 2064328"/>
              <a:gd name="connsiteX40" fmla="*/ 2011756 w 2579792"/>
              <a:gd name="connsiteY40" fmla="*/ 2036619 h 2064328"/>
              <a:gd name="connsiteX41" fmla="*/ 2455101 w 2579792"/>
              <a:gd name="connsiteY41" fmla="*/ 2050473 h 2064328"/>
              <a:gd name="connsiteX42" fmla="*/ 2510519 w 2579792"/>
              <a:gd name="connsiteY42" fmla="*/ 2036619 h 2064328"/>
              <a:gd name="connsiteX43" fmla="*/ 2538228 w 2579792"/>
              <a:gd name="connsiteY43" fmla="*/ 1953491 h 2064328"/>
              <a:gd name="connsiteX44" fmla="*/ 2565938 w 2579792"/>
              <a:gd name="connsiteY44" fmla="*/ 1911928 h 2064328"/>
              <a:gd name="connsiteX45" fmla="*/ 2579792 w 2579792"/>
              <a:gd name="connsiteY45" fmla="*/ 1842655 h 2064328"/>
              <a:gd name="connsiteX46" fmla="*/ 2538228 w 2579792"/>
              <a:gd name="connsiteY46" fmla="*/ 1745673 h 2064328"/>
              <a:gd name="connsiteX47" fmla="*/ 2496665 w 2579792"/>
              <a:gd name="connsiteY47" fmla="*/ 1690255 h 2064328"/>
              <a:gd name="connsiteX48" fmla="*/ 2399683 w 2579792"/>
              <a:gd name="connsiteY48" fmla="*/ 1620982 h 2064328"/>
              <a:gd name="connsiteX49" fmla="*/ 2330410 w 2579792"/>
              <a:gd name="connsiteY49" fmla="*/ 1565564 h 2064328"/>
              <a:gd name="connsiteX50" fmla="*/ 2302701 w 2579792"/>
              <a:gd name="connsiteY50" fmla="*/ 1524000 h 2064328"/>
              <a:gd name="connsiteX51" fmla="*/ 2274992 w 2579792"/>
              <a:gd name="connsiteY51" fmla="*/ 1440873 h 2064328"/>
              <a:gd name="connsiteX52" fmla="*/ 2261138 w 2579792"/>
              <a:gd name="connsiteY52" fmla="*/ 1399310 h 2064328"/>
              <a:gd name="connsiteX53" fmla="*/ 2219574 w 2579792"/>
              <a:gd name="connsiteY53" fmla="*/ 1371600 h 2064328"/>
              <a:gd name="connsiteX54" fmla="*/ 2081028 w 2579792"/>
              <a:gd name="connsiteY54" fmla="*/ 1330037 h 2064328"/>
              <a:gd name="connsiteX55" fmla="*/ 2039465 w 2579792"/>
              <a:gd name="connsiteY55" fmla="*/ 1316182 h 2064328"/>
              <a:gd name="connsiteX56" fmla="*/ 1942483 w 2579792"/>
              <a:gd name="connsiteY56" fmla="*/ 1288473 h 2064328"/>
              <a:gd name="connsiteX57" fmla="*/ 1900919 w 2579792"/>
              <a:gd name="connsiteY57" fmla="*/ 1260764 h 2064328"/>
              <a:gd name="connsiteX58" fmla="*/ 1776228 w 2579792"/>
              <a:gd name="connsiteY58" fmla="*/ 1122219 h 2064328"/>
              <a:gd name="connsiteX59" fmla="*/ 1734665 w 2579792"/>
              <a:gd name="connsiteY59" fmla="*/ 1080655 h 2064328"/>
              <a:gd name="connsiteX60" fmla="*/ 1706956 w 2579792"/>
              <a:gd name="connsiteY60" fmla="*/ 1039091 h 2064328"/>
              <a:gd name="connsiteX61" fmla="*/ 1568410 w 2579792"/>
              <a:gd name="connsiteY61" fmla="*/ 914400 h 2064328"/>
              <a:gd name="connsiteX62" fmla="*/ 1512992 w 2579792"/>
              <a:gd name="connsiteY62" fmla="*/ 845128 h 2064328"/>
              <a:gd name="connsiteX63" fmla="*/ 1471428 w 2579792"/>
              <a:gd name="connsiteY63" fmla="*/ 734291 h 2064328"/>
              <a:gd name="connsiteX64" fmla="*/ 1443719 w 2579792"/>
              <a:gd name="connsiteY64" fmla="*/ 692728 h 2064328"/>
              <a:gd name="connsiteX65" fmla="*/ 1416010 w 2579792"/>
              <a:gd name="connsiteY65" fmla="*/ 540328 h 2064328"/>
              <a:gd name="connsiteX66" fmla="*/ 1388301 w 2579792"/>
              <a:gd name="connsiteY66" fmla="*/ 443346 h 2064328"/>
              <a:gd name="connsiteX67" fmla="*/ 1277465 w 2579792"/>
              <a:gd name="connsiteY67" fmla="*/ 346364 h 2064328"/>
              <a:gd name="connsiteX68" fmla="*/ 1235901 w 2579792"/>
              <a:gd name="connsiteY68" fmla="*/ 318655 h 2064328"/>
              <a:gd name="connsiteX69" fmla="*/ 1152774 w 2579792"/>
              <a:gd name="connsiteY69" fmla="*/ 249382 h 2064328"/>
              <a:gd name="connsiteX70" fmla="*/ 1111210 w 2579792"/>
              <a:gd name="connsiteY70" fmla="*/ 207819 h 2064328"/>
              <a:gd name="connsiteX71" fmla="*/ 1069647 w 2579792"/>
              <a:gd name="connsiteY71" fmla="*/ 193964 h 2064328"/>
              <a:gd name="connsiteX72" fmla="*/ 1028083 w 2579792"/>
              <a:gd name="connsiteY72" fmla="*/ 166255 h 2064328"/>
              <a:gd name="connsiteX73" fmla="*/ 972665 w 2579792"/>
              <a:gd name="connsiteY73" fmla="*/ 110837 h 2064328"/>
              <a:gd name="connsiteX74" fmla="*/ 944956 w 2579792"/>
              <a:gd name="connsiteY74" fmla="*/ 69273 h 2064328"/>
              <a:gd name="connsiteX75" fmla="*/ 861828 w 2579792"/>
              <a:gd name="connsiteY75" fmla="*/ 41564 h 2064328"/>
              <a:gd name="connsiteX76" fmla="*/ 792556 w 2579792"/>
              <a:gd name="connsiteY76" fmla="*/ 27710 h 206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79792" h="2064328">
                <a:moveTo>
                  <a:pt x="861828" y="0"/>
                </a:moveTo>
                <a:cubicBezTo>
                  <a:pt x="857210" y="27709"/>
                  <a:pt x="858778" y="57197"/>
                  <a:pt x="847974" y="83128"/>
                </a:cubicBezTo>
                <a:cubicBezTo>
                  <a:pt x="835166" y="113868"/>
                  <a:pt x="792556" y="166255"/>
                  <a:pt x="792556" y="166255"/>
                </a:cubicBezTo>
                <a:cubicBezTo>
                  <a:pt x="787938" y="184728"/>
                  <a:pt x="784173" y="203435"/>
                  <a:pt x="778701" y="221673"/>
                </a:cubicBezTo>
                <a:cubicBezTo>
                  <a:pt x="776608" y="228648"/>
                  <a:pt x="758341" y="323745"/>
                  <a:pt x="723283" y="332510"/>
                </a:cubicBezTo>
                <a:cubicBezTo>
                  <a:pt x="678257" y="343767"/>
                  <a:pt x="630920" y="341746"/>
                  <a:pt x="584738" y="346364"/>
                </a:cubicBezTo>
                <a:cubicBezTo>
                  <a:pt x="503821" y="373337"/>
                  <a:pt x="578133" y="339115"/>
                  <a:pt x="515465" y="401782"/>
                </a:cubicBezTo>
                <a:cubicBezTo>
                  <a:pt x="503691" y="413556"/>
                  <a:pt x="486432" y="418526"/>
                  <a:pt x="473901" y="429491"/>
                </a:cubicBezTo>
                <a:cubicBezTo>
                  <a:pt x="344222" y="542960"/>
                  <a:pt x="456596" y="464118"/>
                  <a:pt x="363065" y="526473"/>
                </a:cubicBezTo>
                <a:cubicBezTo>
                  <a:pt x="350677" y="545055"/>
                  <a:pt x="286071" y="653738"/>
                  <a:pt x="252228" y="665019"/>
                </a:cubicBezTo>
                <a:lnTo>
                  <a:pt x="210665" y="678873"/>
                </a:lnTo>
                <a:cubicBezTo>
                  <a:pt x="196810" y="688109"/>
                  <a:pt x="180875" y="694808"/>
                  <a:pt x="169101" y="706582"/>
                </a:cubicBezTo>
                <a:cubicBezTo>
                  <a:pt x="116545" y="759138"/>
                  <a:pt x="161344" y="733366"/>
                  <a:pt x="127538" y="789710"/>
                </a:cubicBezTo>
                <a:cubicBezTo>
                  <a:pt x="120817" y="800911"/>
                  <a:pt x="109065" y="808183"/>
                  <a:pt x="99828" y="817419"/>
                </a:cubicBezTo>
                <a:cubicBezTo>
                  <a:pt x="95210" y="835892"/>
                  <a:pt x="91445" y="854599"/>
                  <a:pt x="85974" y="872837"/>
                </a:cubicBezTo>
                <a:cubicBezTo>
                  <a:pt x="77581" y="900813"/>
                  <a:pt x="67501" y="928255"/>
                  <a:pt x="58265" y="955964"/>
                </a:cubicBezTo>
                <a:lnTo>
                  <a:pt x="30556" y="1039091"/>
                </a:lnTo>
                <a:lnTo>
                  <a:pt x="16701" y="1080655"/>
                </a:lnTo>
                <a:lnTo>
                  <a:pt x="2847" y="1122219"/>
                </a:lnTo>
                <a:cubicBezTo>
                  <a:pt x="7465" y="1186873"/>
                  <a:pt x="0" y="1253552"/>
                  <a:pt x="16701" y="1316182"/>
                </a:cubicBezTo>
                <a:cubicBezTo>
                  <a:pt x="20464" y="1330293"/>
                  <a:pt x="45203" y="1323506"/>
                  <a:pt x="58265" y="1330037"/>
                </a:cubicBezTo>
                <a:cubicBezTo>
                  <a:pt x="93218" y="1347514"/>
                  <a:pt x="101766" y="1359684"/>
                  <a:pt x="127538" y="1385455"/>
                </a:cubicBezTo>
                <a:cubicBezTo>
                  <a:pt x="162358" y="1489921"/>
                  <a:pt x="115389" y="1361160"/>
                  <a:pt x="169101" y="1468582"/>
                </a:cubicBezTo>
                <a:cubicBezTo>
                  <a:pt x="191638" y="1513655"/>
                  <a:pt x="170960" y="1512005"/>
                  <a:pt x="210665" y="1551710"/>
                </a:cubicBezTo>
                <a:cubicBezTo>
                  <a:pt x="222439" y="1563484"/>
                  <a:pt x="238374" y="1570183"/>
                  <a:pt x="252228" y="1579419"/>
                </a:cubicBezTo>
                <a:cubicBezTo>
                  <a:pt x="256846" y="1593273"/>
                  <a:pt x="256734" y="1609763"/>
                  <a:pt x="266083" y="1620982"/>
                </a:cubicBezTo>
                <a:cubicBezTo>
                  <a:pt x="266251" y="1621184"/>
                  <a:pt x="351735" y="1686769"/>
                  <a:pt x="363065" y="1690255"/>
                </a:cubicBezTo>
                <a:cubicBezTo>
                  <a:pt x="408079" y="1704105"/>
                  <a:pt x="455920" y="1706542"/>
                  <a:pt x="501610" y="1717964"/>
                </a:cubicBezTo>
                <a:lnTo>
                  <a:pt x="612447" y="1745673"/>
                </a:lnTo>
                <a:cubicBezTo>
                  <a:pt x="626301" y="1754909"/>
                  <a:pt x="638794" y="1766619"/>
                  <a:pt x="654010" y="1773382"/>
                </a:cubicBezTo>
                <a:cubicBezTo>
                  <a:pt x="680701" y="1785245"/>
                  <a:pt x="737138" y="1801091"/>
                  <a:pt x="737138" y="1801091"/>
                </a:cubicBezTo>
                <a:cubicBezTo>
                  <a:pt x="746374" y="1814946"/>
                  <a:pt x="750992" y="1833418"/>
                  <a:pt x="764847" y="1842655"/>
                </a:cubicBezTo>
                <a:cubicBezTo>
                  <a:pt x="780690" y="1853217"/>
                  <a:pt x="802027" y="1851038"/>
                  <a:pt x="820265" y="1856510"/>
                </a:cubicBezTo>
                <a:cubicBezTo>
                  <a:pt x="1047304" y="1924623"/>
                  <a:pt x="765101" y="1879097"/>
                  <a:pt x="1277465" y="1898073"/>
                </a:cubicBezTo>
                <a:cubicBezTo>
                  <a:pt x="1291319" y="1902691"/>
                  <a:pt x="1306505" y="1904414"/>
                  <a:pt x="1319028" y="1911928"/>
                </a:cubicBezTo>
                <a:cubicBezTo>
                  <a:pt x="1401085" y="1961162"/>
                  <a:pt x="1257351" y="1937547"/>
                  <a:pt x="1429865" y="1995055"/>
                </a:cubicBezTo>
                <a:cubicBezTo>
                  <a:pt x="1511101" y="2022135"/>
                  <a:pt x="1456913" y="2007297"/>
                  <a:pt x="1596119" y="2022764"/>
                </a:cubicBezTo>
                <a:cubicBezTo>
                  <a:pt x="1729046" y="2055996"/>
                  <a:pt x="1582761" y="2022816"/>
                  <a:pt x="1845501" y="2050473"/>
                </a:cubicBezTo>
                <a:cubicBezTo>
                  <a:pt x="1868920" y="2052938"/>
                  <a:pt x="1891683" y="2059710"/>
                  <a:pt x="1914774" y="2064328"/>
                </a:cubicBezTo>
                <a:cubicBezTo>
                  <a:pt x="1933247" y="2059710"/>
                  <a:pt x="1951883" y="2055704"/>
                  <a:pt x="1970192" y="2050473"/>
                </a:cubicBezTo>
                <a:cubicBezTo>
                  <a:pt x="1984234" y="2046461"/>
                  <a:pt x="1997152" y="2036619"/>
                  <a:pt x="2011756" y="2036619"/>
                </a:cubicBezTo>
                <a:cubicBezTo>
                  <a:pt x="2159610" y="2036619"/>
                  <a:pt x="2307319" y="2045855"/>
                  <a:pt x="2455101" y="2050473"/>
                </a:cubicBezTo>
                <a:cubicBezTo>
                  <a:pt x="2473574" y="2045855"/>
                  <a:pt x="2498127" y="2051076"/>
                  <a:pt x="2510519" y="2036619"/>
                </a:cubicBezTo>
                <a:cubicBezTo>
                  <a:pt x="2529527" y="2014442"/>
                  <a:pt x="2522026" y="1977793"/>
                  <a:pt x="2538228" y="1953491"/>
                </a:cubicBezTo>
                <a:lnTo>
                  <a:pt x="2565938" y="1911928"/>
                </a:lnTo>
                <a:cubicBezTo>
                  <a:pt x="2570556" y="1888837"/>
                  <a:pt x="2579792" y="1866203"/>
                  <a:pt x="2579792" y="1842655"/>
                </a:cubicBezTo>
                <a:cubicBezTo>
                  <a:pt x="2579792" y="1764275"/>
                  <a:pt x="2573484" y="1787979"/>
                  <a:pt x="2538228" y="1745673"/>
                </a:cubicBezTo>
                <a:cubicBezTo>
                  <a:pt x="2523446" y="1727934"/>
                  <a:pt x="2512993" y="1706583"/>
                  <a:pt x="2496665" y="1690255"/>
                </a:cubicBezTo>
                <a:cubicBezTo>
                  <a:pt x="2479478" y="1673068"/>
                  <a:pt x="2423285" y="1636717"/>
                  <a:pt x="2399683" y="1620982"/>
                </a:cubicBezTo>
                <a:cubicBezTo>
                  <a:pt x="2320272" y="1501866"/>
                  <a:pt x="2426012" y="1642047"/>
                  <a:pt x="2330410" y="1565564"/>
                </a:cubicBezTo>
                <a:cubicBezTo>
                  <a:pt x="2317408" y="1555162"/>
                  <a:pt x="2311937" y="1537855"/>
                  <a:pt x="2302701" y="1524000"/>
                </a:cubicBezTo>
                <a:lnTo>
                  <a:pt x="2274992" y="1440873"/>
                </a:lnTo>
                <a:cubicBezTo>
                  <a:pt x="2270374" y="1427019"/>
                  <a:pt x="2273289" y="1407411"/>
                  <a:pt x="2261138" y="1399310"/>
                </a:cubicBezTo>
                <a:cubicBezTo>
                  <a:pt x="2247283" y="1390073"/>
                  <a:pt x="2234790" y="1378363"/>
                  <a:pt x="2219574" y="1371600"/>
                </a:cubicBezTo>
                <a:cubicBezTo>
                  <a:pt x="2160303" y="1345257"/>
                  <a:pt x="2137454" y="1346159"/>
                  <a:pt x="2081028" y="1330037"/>
                </a:cubicBezTo>
                <a:cubicBezTo>
                  <a:pt x="2066986" y="1326025"/>
                  <a:pt x="2053507" y="1320194"/>
                  <a:pt x="2039465" y="1316182"/>
                </a:cubicBezTo>
                <a:cubicBezTo>
                  <a:pt x="2018743" y="1310261"/>
                  <a:pt x="1964633" y="1299548"/>
                  <a:pt x="1942483" y="1288473"/>
                </a:cubicBezTo>
                <a:cubicBezTo>
                  <a:pt x="1927590" y="1281026"/>
                  <a:pt x="1914774" y="1270000"/>
                  <a:pt x="1900919" y="1260764"/>
                </a:cubicBezTo>
                <a:cubicBezTo>
                  <a:pt x="1835842" y="1173994"/>
                  <a:pt x="1875687" y="1221678"/>
                  <a:pt x="1776228" y="1122219"/>
                </a:cubicBezTo>
                <a:cubicBezTo>
                  <a:pt x="1762373" y="1108364"/>
                  <a:pt x="1745533" y="1096958"/>
                  <a:pt x="1734665" y="1080655"/>
                </a:cubicBezTo>
                <a:cubicBezTo>
                  <a:pt x="1725429" y="1066800"/>
                  <a:pt x="1718018" y="1051536"/>
                  <a:pt x="1706956" y="1039091"/>
                </a:cubicBezTo>
                <a:cubicBezTo>
                  <a:pt x="1640655" y="964503"/>
                  <a:pt x="1635641" y="964823"/>
                  <a:pt x="1568410" y="914400"/>
                </a:cubicBezTo>
                <a:cubicBezTo>
                  <a:pt x="1527699" y="792265"/>
                  <a:pt x="1591325" y="954795"/>
                  <a:pt x="1512992" y="845128"/>
                </a:cubicBezTo>
                <a:cubicBezTo>
                  <a:pt x="1478962" y="797486"/>
                  <a:pt x="1493675" y="778784"/>
                  <a:pt x="1471428" y="734291"/>
                </a:cubicBezTo>
                <a:cubicBezTo>
                  <a:pt x="1463981" y="719398"/>
                  <a:pt x="1452955" y="706582"/>
                  <a:pt x="1443719" y="692728"/>
                </a:cubicBezTo>
                <a:cubicBezTo>
                  <a:pt x="1433690" y="632548"/>
                  <a:pt x="1428924" y="598439"/>
                  <a:pt x="1416010" y="540328"/>
                </a:cubicBezTo>
                <a:cubicBezTo>
                  <a:pt x="1412458" y="524342"/>
                  <a:pt x="1397560" y="461864"/>
                  <a:pt x="1388301" y="443346"/>
                </a:cubicBezTo>
                <a:cubicBezTo>
                  <a:pt x="1359437" y="385618"/>
                  <a:pt x="1339812" y="387928"/>
                  <a:pt x="1277465" y="346364"/>
                </a:cubicBezTo>
                <a:cubicBezTo>
                  <a:pt x="1263610" y="337128"/>
                  <a:pt x="1247675" y="330429"/>
                  <a:pt x="1235901" y="318655"/>
                </a:cubicBezTo>
                <a:cubicBezTo>
                  <a:pt x="1114493" y="197244"/>
                  <a:pt x="1268491" y="345811"/>
                  <a:pt x="1152774" y="249382"/>
                </a:cubicBezTo>
                <a:cubicBezTo>
                  <a:pt x="1137722" y="236839"/>
                  <a:pt x="1127513" y="218687"/>
                  <a:pt x="1111210" y="207819"/>
                </a:cubicBezTo>
                <a:cubicBezTo>
                  <a:pt x="1099059" y="199718"/>
                  <a:pt x="1082709" y="200495"/>
                  <a:pt x="1069647" y="193964"/>
                </a:cubicBezTo>
                <a:cubicBezTo>
                  <a:pt x="1054754" y="186517"/>
                  <a:pt x="1041938" y="175491"/>
                  <a:pt x="1028083" y="166255"/>
                </a:cubicBezTo>
                <a:cubicBezTo>
                  <a:pt x="997853" y="75568"/>
                  <a:pt x="1039839" y="164576"/>
                  <a:pt x="972665" y="110837"/>
                </a:cubicBezTo>
                <a:cubicBezTo>
                  <a:pt x="959663" y="100435"/>
                  <a:pt x="959076" y="78098"/>
                  <a:pt x="944956" y="69273"/>
                </a:cubicBezTo>
                <a:cubicBezTo>
                  <a:pt x="920188" y="53793"/>
                  <a:pt x="889537" y="50800"/>
                  <a:pt x="861828" y="41564"/>
                </a:cubicBezTo>
                <a:cubicBezTo>
                  <a:pt x="811503" y="24789"/>
                  <a:pt x="834868" y="27710"/>
                  <a:pt x="792556" y="27710"/>
                </a:cubicBez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b="1" dirty="0" smtClean="0"/>
              <a:t>Woman costume central Greece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costume consists of 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• </a:t>
            </a:r>
            <a:r>
              <a:rPr lang="en-US" sz="3600" dirty="0" err="1" smtClean="0"/>
              <a:t>segouni</a:t>
            </a:r>
            <a:r>
              <a:rPr lang="en-US" sz="3600" dirty="0" smtClean="0"/>
              <a:t> (coat) and apron </a:t>
            </a:r>
            <a:br>
              <a:rPr lang="en-US" sz="3600" dirty="0" smtClean="0"/>
            </a:br>
            <a:r>
              <a:rPr lang="en-US" sz="3600" dirty="0" smtClean="0"/>
              <a:t>• made of felt</a:t>
            </a:r>
            <a:br>
              <a:rPr lang="en-US" sz="3600" dirty="0" smtClean="0"/>
            </a:br>
            <a:r>
              <a:rPr lang="en-US" sz="3600" dirty="0" smtClean="0"/>
              <a:t>• long dress and headscarf</a:t>
            </a:r>
            <a:br>
              <a:rPr lang="en-US" sz="3600" dirty="0" smtClean="0"/>
            </a:br>
            <a:r>
              <a:rPr lang="en-US" sz="3600" dirty="0" smtClean="0"/>
              <a:t>• The necklace is sold separate</a:t>
            </a:r>
            <a:r>
              <a:rPr lang="en-US" dirty="0" smtClean="0"/>
              <a:t>ly</a:t>
            </a:r>
            <a:endParaRPr lang="el-GR" dirty="0"/>
          </a:p>
        </p:txBody>
      </p:sp>
      <p:pic>
        <p:nvPicPr>
          <p:cNvPr id="45058" name="Picture 2" descr="Αποτέλεσμα εικόνας για arrow shooting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878462"/>
            <a:ext cx="3000364" cy="197953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229600" cy="857232"/>
          </a:xfrm>
        </p:spPr>
        <p:txBody>
          <a:bodyPr/>
          <a:lstStyle/>
          <a:p>
            <a:r>
              <a:rPr lang="en-US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CYCLADES</a:t>
            </a:r>
            <a:endParaRPr lang="el-GR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4818" name="Picture 2" descr="ΠΑΡΑΔΟΣΙΑΚΗ ΕΝΔΥΜΑΣΙΑ ΚΥΚΛΑΔΙΤΙΣ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250033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69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285860"/>
            <a:ext cx="242889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- Ορθογώνιο">
            <a:hlinkClick r:id="rId5" action="ppaction://hlinksldjump"/>
          </p:cNvPr>
          <p:cNvSpPr/>
          <p:nvPr/>
        </p:nvSpPr>
        <p:spPr>
          <a:xfrm>
            <a:off x="1643042" y="1285860"/>
            <a:ext cx="2428892" cy="2928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4714876" y="1285860"/>
            <a:ext cx="250033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Αποτέλεσμα εικόνας για HOME 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000636"/>
            <a:ext cx="1714480" cy="185736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MAN COSTUME CYCLADES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929222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costume consists of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waistcoat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shirt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trousers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hat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sash vest with embroidery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shirt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waistband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breeches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fez with tassel costume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weight:2000 grams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146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29198"/>
            <a:ext cx="1643042" cy="192880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en-US" dirty="0" smtClean="0"/>
              <a:t>WOMAN COSTUME CYCLADES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7000924" cy="4500594"/>
          </a:xfrm>
        </p:spPr>
        <p:txBody>
          <a:bodyPr>
            <a:normAutofit fontScale="85000" lnSpcReduction="20000"/>
          </a:bodyPr>
          <a:lstStyle/>
          <a:p>
            <a:r>
              <a:rPr lang="en-US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costume consists of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•velvet waistcoat and skirt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dress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waistband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The necklace and headscarf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weight:1500 grams 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5572139"/>
            <a:ext cx="1357290" cy="128585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IONIAN ISLANDS</a:t>
            </a:r>
            <a:endParaRPr lang="el-GR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2 - Εικόνα" descr="641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271464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- Εικόνα" descr="642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071546"/>
            <a:ext cx="271464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- Ορθογώνιο">
            <a:hlinkClick r:id="rId5" action="ppaction://hlinksldjump"/>
          </p:cNvPr>
          <p:cNvSpPr/>
          <p:nvPr/>
        </p:nvSpPr>
        <p:spPr>
          <a:xfrm>
            <a:off x="1571604" y="1071546"/>
            <a:ext cx="2714644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>
            <a:hlinkClick r:id="rId6" action="ppaction://hlinksldjump"/>
          </p:cNvPr>
          <p:cNvSpPr/>
          <p:nvPr/>
        </p:nvSpPr>
        <p:spPr>
          <a:xfrm>
            <a:off x="4643438" y="1000108"/>
            <a:ext cx="2714644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214950"/>
            <a:ext cx="1714480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n-US" dirty="0" smtClean="0"/>
              <a:t>MAN COSTUME IONIAN ISLANDS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64347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costume consists of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vest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shirt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waistband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trousers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leggings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head piece  costume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weight:2000 grams 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2000232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en-US" dirty="0" smtClean="0"/>
              <a:t>WOMAN COSTUME IONIAN ISLANDS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786742" cy="4429156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costume consists of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vest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shirt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skirt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apron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headscarf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necklace is sold separately costume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weight:2000 grams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 descr="Σχετική εικόνα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572140"/>
            <a:ext cx="1571604" cy="128586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GREEK TRADITIONAL WEDDING DRESSES</a:t>
            </a:r>
            <a:endParaRPr lang="el-G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6 - Θέση περιεχομένου" descr="wedding dres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3643338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- Θέση περιεχομένου" descr="b27eceaa476bec56aa0104177e762c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428736"/>
            <a:ext cx="3714776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Σχετική εικόνα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5786454"/>
            <a:ext cx="2095500" cy="10715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88609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Thank you for your attention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32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57203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Ευχαριστούμε για την προσοχή σας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Grazie per l'attenzione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Dziękuję za uwagę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</a:rPr>
              <a:t> Ačiū už dėmesį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İlginiz için teşekkür ederim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Vă mulțumim pentru atenție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1986" name="Picture 2" descr="Αποτέλεσμα εικόνας για home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14946"/>
            <a:ext cx="2000232" cy="164305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folk dances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https://www.youtube.com/watch?v=7Vr30h8P7bA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https://www.youtube.com/watch?v=UYZMrFWnMes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https://www.youtube.com/watch?v=lnldhpNIYI4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https://www.youtube.com/watch?v=0hYboPvGzIo</a:t>
            </a:r>
            <a:endParaRPr lang="el-GR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8000" t="-2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αν τηρακ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206" y="1714488"/>
            <a:ext cx="2270778" cy="3241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αρχείο λήψης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714488"/>
            <a:ext cx="2357454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Στρογγυλεμένο ορθογώνιο"/>
          <p:cNvSpPr/>
          <p:nvPr/>
        </p:nvSpPr>
        <p:spPr>
          <a:xfrm>
            <a:off x="6357950" y="1785926"/>
            <a:ext cx="2643206" cy="3571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358114" cy="1285884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THRACE</a:t>
            </a:r>
            <a:endParaRPr lang="el-GR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1500166" y="1643050"/>
            <a:ext cx="2286016" cy="33575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>
            <a:hlinkClick r:id="rId4" action="ppaction://hlinksldjump"/>
          </p:cNvPr>
          <p:cNvSpPr/>
          <p:nvPr/>
        </p:nvSpPr>
        <p:spPr>
          <a:xfrm>
            <a:off x="4857752" y="1643050"/>
            <a:ext cx="2357454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Αποτέλεσμα εικόνας για home 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143512"/>
            <a:ext cx="1928794" cy="171448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143932" cy="1571635"/>
          </a:xfr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 COSTUME THRACE</a:t>
            </a:r>
            <a:endParaRPr lang="el-GR" sz="6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400800" cy="4786346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outfit is imported from Greece and made by the premiere manufacturer of traditional Greek costumes.  This traditional dancing costume is a favorite amongst dancing troupes and churches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4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costume consists of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decorated vest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decorated shirt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trousers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waist sash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head scarf  costume weight:1050 grams</a:t>
            </a:r>
            <a:endParaRPr lang="en-US" sz="4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11266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992"/>
            <a:ext cx="2306590" cy="114300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WOMAN COSTUME THRACE</a:t>
            </a:r>
            <a:endParaRPr lang="el-GR" sz="4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noFill/>
        </p:spPr>
        <p:txBody>
          <a:bodyPr/>
          <a:lstStyle/>
          <a:p>
            <a:pPr algn="ctr"/>
            <a:r>
              <a:rPr lang="en-US" dirty="0" smtClean="0"/>
              <a:t>This outfit is also imported from Greece and the information is similar to man’s costume</a:t>
            </a:r>
          </a:p>
          <a:p>
            <a:pPr algn="ctr">
              <a:buNone/>
            </a:pPr>
            <a:r>
              <a:rPr lang="en-US" u="sng" dirty="0" smtClean="0"/>
              <a:t>the </a:t>
            </a:r>
            <a:r>
              <a:rPr lang="en-US" u="sng" dirty="0"/>
              <a:t>costume consists of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• sleeveless dress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• dress with red sleeves apron with embroidery buckle and scarf are sold separately  costume </a:t>
            </a:r>
            <a:endParaRPr lang="en-US" dirty="0" smtClean="0"/>
          </a:p>
          <a:p>
            <a:pPr algn="ctr"/>
            <a:r>
              <a:rPr lang="en-US" dirty="0" smtClean="0"/>
              <a:t>weight:2000</a:t>
            </a:r>
            <a:r>
              <a:rPr lang="en-US" dirty="0"/>
              <a:t> grams</a:t>
            </a:r>
            <a:endParaRPr lang="el-GR" dirty="0"/>
          </a:p>
        </p:txBody>
      </p:sp>
      <p:pic>
        <p:nvPicPr>
          <p:cNvPr id="10242" name="Picture 2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3578"/>
            <a:ext cx="2450703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642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14488"/>
            <a:ext cx="209551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678f402a29ca2f28beb0607728a6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14488"/>
            <a:ext cx="2362577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r>
              <a:rPr lang="en-US" dirty="0" smtClean="0"/>
              <a:t>CRETE</a:t>
            </a:r>
            <a:endParaRPr lang="el-GR" dirty="0"/>
          </a:p>
        </p:txBody>
      </p:sp>
      <p:sp>
        <p:nvSpPr>
          <p:cNvPr id="10" name="9 - Ορθογώνιο">
            <a:hlinkClick r:id="rId5" action="ppaction://hlinksldjump"/>
          </p:cNvPr>
          <p:cNvSpPr/>
          <p:nvPr/>
        </p:nvSpPr>
        <p:spPr>
          <a:xfrm>
            <a:off x="1643042" y="1714488"/>
            <a:ext cx="2214578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>
            <a:hlinkClick r:id="rId6" action="ppaction://hlinksldjump"/>
          </p:cNvPr>
          <p:cNvSpPr/>
          <p:nvPr/>
        </p:nvSpPr>
        <p:spPr>
          <a:xfrm>
            <a:off x="4643438" y="1643050"/>
            <a:ext cx="2357454" cy="328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50" y="5214950"/>
            <a:ext cx="1785950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sz="6000" b="1" i="1" dirty="0" smtClean="0"/>
              <a:t>MAN COSTUME CRETE</a:t>
            </a:r>
            <a:endParaRPr lang="el-GR" sz="6000" b="1" i="1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07196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costume is traditional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the costume consists from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blue woolen vest with embroidery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trousers </a:t>
            </a:r>
            <a:r>
              <a:rPr lang="en-US" dirty="0" err="1" smtClean="0">
                <a:solidFill>
                  <a:schemeClr val="tx1"/>
                </a:solidFill>
              </a:rPr>
              <a:t>vraka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•white shirt and red sash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the hand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made white Crete headscarf and the boots are sold separately costume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weight:2000 grams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194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20" y="5386368"/>
            <a:ext cx="1185904" cy="11859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b="1" i="1" dirty="0" smtClean="0"/>
              <a:t>WOMAN COSTUME CRETE</a:t>
            </a:r>
            <a:endParaRPr lang="el-GR" sz="4800" b="1" i="1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21484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costume is traditional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costume consists of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waistcoat with embroidery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dress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back apron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apron 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 err="1" smtClean="0">
                <a:solidFill>
                  <a:schemeClr val="tx1"/>
                </a:solidFill>
              </a:rPr>
              <a:t>vraka</a:t>
            </a:r>
            <a:r>
              <a:rPr lang="en-US" dirty="0" smtClean="0">
                <a:solidFill>
                  <a:schemeClr val="tx1"/>
                </a:solidFill>
              </a:rPr>
              <a:t> trousers headscarf and necklace are sold separately costume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weight:2000 grams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170" name="Picture 2" descr="Αποτέλεσμα εικόνας για arrow 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4282" y="557214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t="-5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ηπειρω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228601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- Εικόνα" descr="μπλαμπλ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2214578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b="1" dirty="0" smtClean="0"/>
              <a:t>EPIRUS</a:t>
            </a:r>
            <a:endParaRPr lang="el-GR" b="1" dirty="0"/>
          </a:p>
        </p:txBody>
      </p:sp>
      <p:sp>
        <p:nvSpPr>
          <p:cNvPr id="12" name="11 - Ορθογώνιο">
            <a:hlinkClick r:id="rId5" action="ppaction://hlinksldjump"/>
          </p:cNvPr>
          <p:cNvSpPr/>
          <p:nvPr/>
        </p:nvSpPr>
        <p:spPr>
          <a:xfrm>
            <a:off x="1643042" y="1500174"/>
            <a:ext cx="2286016" cy="3714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>
            <a:hlinkClick r:id="rId6" action="ppaction://hlinksldjump"/>
          </p:cNvPr>
          <p:cNvSpPr/>
          <p:nvPr/>
        </p:nvSpPr>
        <p:spPr>
          <a:xfrm>
            <a:off x="4857752" y="1500174"/>
            <a:ext cx="2286016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314" name="Picture 2" descr="Σχετική εικόνα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500438"/>
            <a:ext cx="2357422" cy="35242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206</Words>
  <Application>Microsoft Office PowerPoint</Application>
  <PresentationFormat>Προβολή στην οθόνη (4:3)</PresentationFormat>
  <Paragraphs>78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Διαφάνεια 1</vt:lpstr>
      <vt:lpstr>Διαφάνεια 2</vt:lpstr>
      <vt:lpstr>THRACE</vt:lpstr>
      <vt:lpstr>MAN COSTUME THRACE</vt:lpstr>
      <vt:lpstr>WOMAN COSTUME THRACE</vt:lpstr>
      <vt:lpstr>CRETE</vt:lpstr>
      <vt:lpstr>MAN COSTUME CRETE</vt:lpstr>
      <vt:lpstr>WOMAN COSTUME CRETE</vt:lpstr>
      <vt:lpstr>EPIRUS</vt:lpstr>
      <vt:lpstr>MAN COSTUME EPIRUS</vt:lpstr>
      <vt:lpstr>WOMAN COSTUME EPIRUS</vt:lpstr>
      <vt:lpstr>MACEDONIA</vt:lpstr>
      <vt:lpstr>MAN COSTUME MACEDONIA</vt:lpstr>
      <vt:lpstr>WOMAN COSTUME MACEDONIA</vt:lpstr>
      <vt:lpstr>THESSALY</vt:lpstr>
      <vt:lpstr>Woman costume Thessaly</vt:lpstr>
      <vt:lpstr>Man costume Thessaly</vt:lpstr>
      <vt:lpstr>Central Greece</vt:lpstr>
      <vt:lpstr>Man costume central Greece</vt:lpstr>
      <vt:lpstr>Woman costume central Greece</vt:lpstr>
      <vt:lpstr>CYCLADES</vt:lpstr>
      <vt:lpstr>MAN COSTUME CYCLADES</vt:lpstr>
      <vt:lpstr>WOMAN COSTUME CYCLADES</vt:lpstr>
      <vt:lpstr>IONIAN ISLANDS</vt:lpstr>
      <vt:lpstr>MAN COSTUME IONIAN ISLANDS</vt:lpstr>
      <vt:lpstr>WOMAN COSTUME IONIAN ISLANDS</vt:lpstr>
      <vt:lpstr>GREEK TRADITIONAL WEDDING DRESSES</vt:lpstr>
      <vt:lpstr>Thank you for your attention   </vt:lpstr>
      <vt:lpstr>Greek folk dances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tasos tasos</dc:creator>
  <cp:lastModifiedBy>Nikos</cp:lastModifiedBy>
  <cp:revision>200</cp:revision>
  <dcterms:created xsi:type="dcterms:W3CDTF">2018-01-22T16:36:13Z</dcterms:created>
  <dcterms:modified xsi:type="dcterms:W3CDTF">2019-09-17T18:59:15Z</dcterms:modified>
</cp:coreProperties>
</file>