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0617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2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4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45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918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06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32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752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2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76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72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5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89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055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5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15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8EED-6481-453C-8961-AF6D9EA80353}" type="datetimeFigureOut">
              <a:rPr lang="hu-HU" smtClean="0"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4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.facebook.com/l.php?u=https://www.youtube.com/watch?v%3DTAlcFwGIQBg%26t%3D7s%26fbclid%3DIwAR0p0EgKl94SzzahvJVmHkMLb80IfhjX5S9l_15AO6DrBH7LJg3ceX_yG7g&amp;h=AT3ttILLuJugZXOv3vSWfif0YsvugT3oREQav40csoqG053nt64YjgmGumeocTm6LUOAe7m5RB07HTSwq9lo9rDrrSvTHx7vsjj8GaoBnQ4fLWidiLrzY14RnxhOQx_XWIw2TBk4MVh6jru6r1NEW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6C2B3-7BC9-4BC5-93D4-816B02C17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Europska centralna banka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E59184-7FC2-4AC3-BE64-6BF623125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(</a:t>
            </a:r>
            <a:r>
              <a:rPr lang="hu-HU" dirty="0" err="1"/>
              <a:t>Tóbi</a:t>
            </a:r>
            <a:r>
              <a:rPr lang="hu-HU" dirty="0"/>
              <a:t> Dorina)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4BAAA81-3A02-40EF-BF0E-09FC3A35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542" y="65372"/>
            <a:ext cx="463945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CC7A0-CE72-4B7F-8F88-537985DE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Glavne informacije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503B06-7F53-46D6-B3A0-8392ED9E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Europska </a:t>
            </a:r>
            <a:r>
              <a:rPr lang="hr-HR" sz="2000" dirty="0" err="1" smtClean="0"/>
              <a:t>cnetralna</a:t>
            </a:r>
            <a:r>
              <a:rPr lang="hr-HR" sz="2000" dirty="0" smtClean="0"/>
              <a:t> banka </a:t>
            </a:r>
            <a:r>
              <a:rPr lang="en-US" sz="2000" dirty="0" smtClean="0"/>
              <a:t>(ECB</a:t>
            </a:r>
            <a:r>
              <a:rPr lang="en-US" sz="2000" dirty="0"/>
              <a:t>) </a:t>
            </a:r>
            <a:r>
              <a:rPr lang="hr-HR" sz="2000" dirty="0" smtClean="0"/>
              <a:t>je centralna banka </a:t>
            </a:r>
            <a:r>
              <a:rPr lang="hr-HR" sz="2000" b="1" dirty="0" smtClean="0"/>
              <a:t>od 19 europskih zemalja članica </a:t>
            </a:r>
            <a:r>
              <a:rPr lang="en-US" sz="2000" b="1" dirty="0" smtClean="0"/>
              <a:t> </a:t>
            </a:r>
            <a:r>
              <a:rPr lang="hr-HR" sz="2000" dirty="0" smtClean="0"/>
              <a:t>koje su prihvatile euro</a:t>
            </a:r>
            <a:r>
              <a:rPr lang="en-US" sz="2000" dirty="0" smtClean="0"/>
              <a:t>.</a:t>
            </a:r>
            <a:endParaRPr lang="hu-HU" sz="2000" dirty="0"/>
          </a:p>
          <a:p>
            <a:pPr marL="0" indent="0">
              <a:buNone/>
            </a:pPr>
            <a:r>
              <a:rPr lang="hu-HU" sz="2000" b="1" dirty="0" smtClean="0"/>
              <a:t>Uspostavljena </a:t>
            </a:r>
            <a:r>
              <a:rPr lang="hu-HU" sz="2000" dirty="0" smtClean="0"/>
              <a:t>: </a:t>
            </a:r>
            <a:r>
              <a:rPr lang="hu-HU" sz="2000" dirty="0"/>
              <a:t>1998</a:t>
            </a:r>
          </a:p>
          <a:p>
            <a:pPr marL="0" indent="0">
              <a:buNone/>
            </a:pPr>
            <a:r>
              <a:rPr lang="hu-HU" sz="2000" b="1" dirty="0" smtClean="0"/>
              <a:t>Lokacija</a:t>
            </a:r>
            <a:r>
              <a:rPr lang="hu-HU" sz="2000" dirty="0" smtClean="0"/>
              <a:t>: </a:t>
            </a:r>
            <a:r>
              <a:rPr lang="hu-HU" sz="2000" dirty="0"/>
              <a:t>Frankfurt (Germany)</a:t>
            </a:r>
          </a:p>
          <a:p>
            <a:pPr marL="0" indent="0">
              <a:buNone/>
            </a:pPr>
            <a:r>
              <a:rPr lang="hu-HU" sz="2000" b="1" dirty="0" smtClean="0"/>
              <a:t>Predsjednik</a:t>
            </a:r>
            <a:r>
              <a:rPr lang="hu-HU" sz="2000" dirty="0" smtClean="0"/>
              <a:t>: </a:t>
            </a:r>
            <a:r>
              <a:rPr lang="hu-HU" sz="2000" dirty="0"/>
              <a:t>Mario Draghi</a:t>
            </a:r>
          </a:p>
          <a:p>
            <a:pPr marL="0" indent="0">
              <a:buNone/>
            </a:pPr>
            <a:r>
              <a:rPr lang="hr-HR" sz="2000" b="1" dirty="0" smtClean="0"/>
              <a:t>Članovi</a:t>
            </a:r>
            <a:r>
              <a:rPr lang="en-US" sz="2000" dirty="0" smtClean="0"/>
              <a:t>: </a:t>
            </a:r>
            <a:r>
              <a:rPr lang="en-US" sz="2000" dirty="0"/>
              <a:t>ECB </a:t>
            </a:r>
            <a:r>
              <a:rPr lang="hr-HR" sz="2000" dirty="0" smtClean="0"/>
              <a:t>predsjednik i dopredsjednik </a:t>
            </a:r>
            <a:r>
              <a:rPr lang="hr-HR" sz="2000" dirty="0" smtClean="0"/>
              <a:t>i guverneri</a:t>
            </a:r>
            <a:r>
              <a:rPr lang="en-US" sz="2000" dirty="0" smtClean="0"/>
              <a:t> </a:t>
            </a:r>
            <a:r>
              <a:rPr lang="hr-HR" sz="2000" dirty="0" smtClean="0"/>
              <a:t>nacionalnih centralnih banaka EU zemalja</a:t>
            </a:r>
            <a:endParaRPr lang="en-US" sz="2000" dirty="0"/>
          </a:p>
          <a:p>
            <a:pPr marL="0" indent="0">
              <a:buNone/>
            </a:pPr>
            <a:r>
              <a:rPr lang="hu-HU" sz="2000" b="1" dirty="0" smtClean="0"/>
              <a:t>Glavna zadaća</a:t>
            </a:r>
            <a:r>
              <a:rPr lang="hu-HU" sz="2400" b="1" dirty="0" smtClean="0"/>
              <a:t>: </a:t>
            </a:r>
            <a:r>
              <a:rPr lang="hu-HU" sz="2000" b="1" dirty="0" smtClean="0"/>
              <a:t>Održati cijene stabilnima          podržati ekonomski rast,stvaranje poslova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									       </a:t>
            </a:r>
            <a:r>
              <a:rPr lang="hu-HU" sz="2400" dirty="0"/>
              <a:t> </a:t>
            </a:r>
            <a:endParaRPr lang="hu-HU" sz="2400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D4B703F-02F2-4771-9728-F99FEA8D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3" y="4301647"/>
            <a:ext cx="2231329" cy="2237426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6DC0643D-5D06-4C8F-B64C-B84A495F8062}"/>
              </a:ext>
            </a:extLst>
          </p:cNvPr>
          <p:cNvSpPr/>
          <p:nvPr/>
        </p:nvSpPr>
        <p:spPr>
          <a:xfrm flipV="1">
            <a:off x="7880800" y="5156536"/>
            <a:ext cx="57320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8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744DE8-4365-4FDE-AF85-3905435E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Zadatci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B6DC49-A192-4E8F-9869-8919E576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366611"/>
            <a:ext cx="8915400" cy="4100290"/>
          </a:xfrm>
        </p:spPr>
        <p:txBody>
          <a:bodyPr/>
          <a:lstStyle/>
          <a:p>
            <a:pPr marL="0" indent="0" fontAlgn="base">
              <a:buNone/>
            </a:pPr>
            <a:r>
              <a:rPr lang="hr-HR" sz="2400" dirty="0" smtClean="0"/>
              <a:t>Europski sistem je odgovoran za:</a:t>
            </a:r>
            <a:endParaRPr lang="en-US" sz="2400" dirty="0"/>
          </a:p>
          <a:p>
            <a:pPr fontAlgn="base"/>
            <a:r>
              <a:rPr lang="hr-HR" sz="2000" dirty="0" smtClean="0"/>
              <a:t>Definiranje i provođenje </a:t>
            </a:r>
            <a:r>
              <a:rPr lang="hr-HR" sz="2000" b="1" dirty="0" smtClean="0"/>
              <a:t>monetarne politike</a:t>
            </a:r>
            <a:endParaRPr lang="en-US" sz="2000" b="1" dirty="0"/>
          </a:p>
          <a:p>
            <a:pPr fontAlgn="base"/>
            <a:r>
              <a:rPr lang="hu-HU" sz="2000" dirty="0"/>
              <a:t>Vođenje deviznog </a:t>
            </a:r>
            <a:r>
              <a:rPr lang="hu-HU" sz="2000" dirty="0" smtClean="0"/>
              <a:t>poslovanja</a:t>
            </a:r>
          </a:p>
          <a:p>
            <a:pPr fontAlgn="base"/>
            <a:r>
              <a:rPr lang="hu-HU" sz="2000" dirty="0"/>
              <a:t>Držanje i upravljanje deviznim rezervama europodručja</a:t>
            </a:r>
          </a:p>
          <a:p>
            <a:pPr fontAlgn="base"/>
            <a:r>
              <a:rPr lang="hu-HU" sz="2000" dirty="0"/>
              <a:t>Promicanje nesmetanog rada platnih sustava</a:t>
            </a:r>
          </a:p>
          <a:p>
            <a:pPr fontAlgn="base"/>
            <a:r>
              <a:rPr lang="hu-HU" sz="2000" dirty="0"/>
              <a:t>Autoriziranje izdavanja euro novčanica od strane zemalja eurozone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733F5A-4EC4-4345-AD9A-E4CB9836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859" y="162499"/>
            <a:ext cx="388958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71310F-AB0D-4BB2-B73E-9CF4C19A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Organizacija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042D50-0B36-49B9-900A-872AED19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491" y="2267705"/>
            <a:ext cx="8061960" cy="37776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ESB </a:t>
            </a:r>
            <a:r>
              <a:rPr lang="en-US" dirty="0" err="1"/>
              <a:t>ima</a:t>
            </a:r>
            <a:r>
              <a:rPr lang="en-US" dirty="0"/>
              <a:t> 3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sljedeće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Upravno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: - </a:t>
            </a:r>
            <a:r>
              <a:rPr lang="en-US" dirty="0" err="1"/>
              <a:t>definira</a:t>
            </a:r>
            <a:r>
              <a:rPr lang="en-US" dirty="0"/>
              <a:t> </a:t>
            </a:r>
            <a:r>
              <a:rPr lang="en-US" dirty="0" err="1"/>
              <a:t>monetarnu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 </a:t>
            </a:r>
            <a:r>
              <a:rPr lang="en-US" dirty="0" err="1"/>
              <a:t>eurozone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glavno</a:t>
            </a:r>
            <a:r>
              <a:rPr lang="en-US" dirty="0"/>
              <a:t> </a:t>
            </a:r>
            <a:r>
              <a:rPr lang="en-US" dirty="0" err="1"/>
              <a:t>tijelo</a:t>
            </a:r>
            <a:r>
              <a:rPr lang="en-US" dirty="0"/>
              <a:t>) -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propise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dopušta</a:t>
            </a:r>
            <a:r>
              <a:rPr lang="en-US" dirty="0"/>
              <a:t> </a:t>
            </a:r>
            <a:r>
              <a:rPr lang="en-US" dirty="0" err="1"/>
              <a:t>izdavanje</a:t>
            </a:r>
            <a:r>
              <a:rPr lang="en-US" dirty="0"/>
              <a:t> </a:t>
            </a:r>
            <a:r>
              <a:rPr lang="en-US" dirty="0" err="1"/>
              <a:t>eura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odbor</a:t>
            </a:r>
            <a:r>
              <a:rPr lang="en-US" dirty="0"/>
              <a:t>: -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provedbu</a:t>
            </a:r>
            <a:r>
              <a:rPr lang="en-US" dirty="0"/>
              <a:t> </a:t>
            </a:r>
            <a:r>
              <a:rPr lang="en-US" dirty="0" err="1"/>
              <a:t>monetarne</a:t>
            </a:r>
            <a:r>
              <a:rPr lang="en-US" dirty="0"/>
              <a:t> </a:t>
            </a:r>
            <a:r>
              <a:rPr lang="en-US" dirty="0" err="1"/>
              <a:t>politike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: - </a:t>
            </a:r>
            <a:r>
              <a:rPr lang="en-US" dirty="0" err="1"/>
              <a:t>koordinacija</a:t>
            </a:r>
            <a:r>
              <a:rPr lang="en-US" dirty="0"/>
              <a:t> </a:t>
            </a:r>
            <a:r>
              <a:rPr lang="en-US" dirty="0" err="1"/>
              <a:t>monetarne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tečajne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članica</a:t>
            </a: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EA5908F-15CC-40D6-BE7F-16C7E457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7" y="3062489"/>
            <a:ext cx="314580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4C8279-0A14-431E-87D9-2FDAA18D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Područje eura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5833E6-6178-4D80-8B2C-E9325C32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181" y="3013165"/>
            <a:ext cx="4547779" cy="227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Skupina</a:t>
            </a:r>
            <a:r>
              <a:rPr lang="en-US" sz="2000" dirty="0"/>
              <a:t> </a:t>
            </a:r>
            <a:r>
              <a:rPr lang="en-US" sz="2000" dirty="0" err="1"/>
              <a:t>zemalja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Europske</a:t>
            </a:r>
            <a:r>
              <a:rPr lang="en-US" sz="2000" dirty="0"/>
              <a:t> </a:t>
            </a:r>
            <a:r>
              <a:rPr lang="en-US" sz="2000" dirty="0" err="1"/>
              <a:t>unije</a:t>
            </a:r>
            <a:r>
              <a:rPr lang="en-US" sz="2000" dirty="0"/>
              <a:t> u </a:t>
            </a:r>
            <a:r>
              <a:rPr lang="en-US" sz="2000" dirty="0" err="1"/>
              <a:t>kojoj</a:t>
            </a:r>
            <a:r>
              <a:rPr lang="en-US" sz="2000" dirty="0"/>
              <a:t> je euro </a:t>
            </a:r>
            <a:r>
              <a:rPr lang="en-US" sz="2000" dirty="0" err="1"/>
              <a:t>službena</a:t>
            </a:r>
            <a:r>
              <a:rPr lang="en-US" sz="2000" dirty="0"/>
              <a:t> </a:t>
            </a:r>
            <a:r>
              <a:rPr lang="en-US" sz="2000" dirty="0" err="1"/>
              <a:t>valuta</a:t>
            </a:r>
            <a:r>
              <a:rPr lang="en-US" sz="2000" dirty="0"/>
              <a:t>.</a:t>
            </a: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3ABB054-F2B7-4CD9-9C37-B8CDD962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35" b="13904"/>
          <a:stretch/>
        </p:blipFill>
        <p:spPr>
          <a:xfrm>
            <a:off x="6274210" y="896982"/>
            <a:ext cx="5167521" cy="54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Pogledajte ovj videozapis kao reviziju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>
                <a:hlinkClick r:id="rId2"/>
              </a:rPr>
              <a:t>https://www.youtube.com/watch?v=TAlcFwGIQBg&amp;t=7s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4054986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170</Words>
  <Application>Microsoft Office PowerPoint</Application>
  <PresentationFormat>Široki zaslon</PresentationFormat>
  <Paragraphs>29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Szálak</vt:lpstr>
      <vt:lpstr>Europska centralna banka</vt:lpstr>
      <vt:lpstr>Glavne informacije</vt:lpstr>
      <vt:lpstr>Zadatci</vt:lpstr>
      <vt:lpstr>Organizacija </vt:lpstr>
      <vt:lpstr>Područje eura</vt:lpstr>
      <vt:lpstr>Pogledajte ovj videozapis kao reviziju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Europen Central Bank</dc:title>
  <dc:creator>Dorina</dc:creator>
  <cp:lastModifiedBy>Windows korisnik</cp:lastModifiedBy>
  <cp:revision>18</cp:revision>
  <dcterms:created xsi:type="dcterms:W3CDTF">2018-12-23T16:28:52Z</dcterms:created>
  <dcterms:modified xsi:type="dcterms:W3CDTF">2019-05-17T10:32:18Z</dcterms:modified>
</cp:coreProperties>
</file>