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0F1D74E-512A-4C46-A9E4-70BDE3ED4A35}" type="datetimeFigureOut">
              <a:rPr lang="hu-HU" smtClean="0"/>
              <a:pPr/>
              <a:t>2019.11.11.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388824-4DEB-49E7-A68E-7DE81790118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D74E-512A-4C46-A9E4-70BDE3ED4A35}" type="datetimeFigureOut">
              <a:rPr lang="hu-HU" smtClean="0"/>
              <a:pPr/>
              <a:t>2019.11.11.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88824-4DEB-49E7-A68E-7DE81790118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0F1D74E-512A-4C46-A9E4-70BDE3ED4A35}" type="datetimeFigureOut">
              <a:rPr lang="hu-HU" smtClean="0"/>
              <a:pPr/>
              <a:t>2019.11.11.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8388824-4DEB-49E7-A68E-7DE81790118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D74E-512A-4C46-A9E4-70BDE3ED4A35}" type="datetimeFigureOut">
              <a:rPr lang="hu-HU" smtClean="0"/>
              <a:pPr/>
              <a:t>2019.11.11.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388824-4DEB-49E7-A68E-7DE81790118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D74E-512A-4C46-A9E4-70BDE3ED4A35}" type="datetimeFigureOut">
              <a:rPr lang="hu-HU" smtClean="0"/>
              <a:pPr/>
              <a:t>2019.11.11.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8388824-4DEB-49E7-A68E-7DE81790118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0F1D74E-512A-4C46-A9E4-70BDE3ED4A35}" type="datetimeFigureOut">
              <a:rPr lang="hu-HU" smtClean="0"/>
              <a:pPr/>
              <a:t>2019.11.11.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388824-4DEB-49E7-A68E-7DE81790118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0F1D74E-512A-4C46-A9E4-70BDE3ED4A35}" type="datetimeFigureOut">
              <a:rPr lang="hu-HU" smtClean="0"/>
              <a:pPr/>
              <a:t>2019.11.11.</a:t>
            </a:fld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388824-4DEB-49E7-A68E-7DE81790118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D74E-512A-4C46-A9E4-70BDE3ED4A35}" type="datetimeFigureOut">
              <a:rPr lang="hu-HU" smtClean="0"/>
              <a:pPr/>
              <a:t>2019.11.11.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388824-4DEB-49E7-A68E-7DE81790118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D74E-512A-4C46-A9E4-70BDE3ED4A35}" type="datetimeFigureOut">
              <a:rPr lang="hu-HU" smtClean="0"/>
              <a:pPr/>
              <a:t>2019.11.11.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388824-4DEB-49E7-A68E-7DE81790118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D74E-512A-4C46-A9E4-70BDE3ED4A35}" type="datetimeFigureOut">
              <a:rPr lang="hu-HU" smtClean="0"/>
              <a:pPr/>
              <a:t>2019.11.11.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388824-4DEB-49E7-A68E-7DE81790118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0F1D74E-512A-4C46-A9E4-70BDE3ED4A35}" type="datetimeFigureOut">
              <a:rPr lang="hu-HU" smtClean="0"/>
              <a:pPr/>
              <a:t>2019.11.11.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8388824-4DEB-49E7-A68E-7DE81790118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0F1D74E-512A-4C46-A9E4-70BDE3ED4A35}" type="datetimeFigureOut">
              <a:rPr lang="hu-HU" smtClean="0"/>
              <a:pPr/>
              <a:t>2019.11.11.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388824-4DEB-49E7-A68E-7DE81790118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Carina je važan izvor prihoda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Created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Dorottya Dancsok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Dužnost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Porez</a:t>
            </a:r>
          </a:p>
          <a:p>
            <a:r>
              <a:rPr lang="hu-HU" dirty="0" smtClean="0"/>
              <a:t>Granični prijelaz</a:t>
            </a:r>
          </a:p>
          <a:p>
            <a:pPr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Kép 3" descr="otab_in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24944"/>
            <a:ext cx="5328593" cy="3061953"/>
          </a:xfrm>
          <a:prstGeom prst="rect">
            <a:avLst/>
          </a:prstGeom>
        </p:spPr>
      </p:pic>
      <p:cxnSp>
        <p:nvCxnSpPr>
          <p:cNvPr id="6" name="Egyenes összekötő nyíllal 5"/>
          <p:cNvCxnSpPr/>
          <p:nvPr/>
        </p:nvCxnSpPr>
        <p:spPr>
          <a:xfrm flipH="1">
            <a:off x="5436096" y="3429000"/>
            <a:ext cx="2088232" cy="36004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 rot="21037421">
            <a:off x="7522771" y="2834059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Roba</a:t>
            </a:r>
            <a:endParaRPr lang="hu-HU" sz="3200" dirty="0"/>
          </a:p>
        </p:txBody>
      </p:sp>
      <p:sp>
        <p:nvSpPr>
          <p:cNvPr id="11" name="Szövegdoboz 10"/>
          <p:cNvSpPr txBox="1"/>
          <p:nvPr/>
        </p:nvSpPr>
        <p:spPr>
          <a:xfrm rot="16722330">
            <a:off x="4588301" y="352480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STOP</a:t>
            </a:r>
            <a:endParaRPr lang="hu-HU" sz="2800" dirty="0"/>
          </a:p>
        </p:txBody>
      </p:sp>
      <p:pic>
        <p:nvPicPr>
          <p:cNvPr id="12" name="Kép 11" descr="custom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906846"/>
            <a:ext cx="1584176" cy="1364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85185E-6 L -0.24219 0.05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00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Podrijetlo 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Drevna grčka</a:t>
            </a:r>
          </a:p>
          <a:p>
            <a:r>
              <a:rPr lang="hu-HU" dirty="0" smtClean="0"/>
              <a:t>Luke, mostovi, gradska vrata</a:t>
            </a:r>
            <a:endParaRPr lang="hu-HU" dirty="0"/>
          </a:p>
        </p:txBody>
      </p:sp>
      <p:pic>
        <p:nvPicPr>
          <p:cNvPr id="4" name="Kép 3" descr="690013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924944"/>
            <a:ext cx="3717940" cy="2955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Mađarskog podrijetla 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 smtClean="0"/>
              <a:t>II. Andras i njegova kći</a:t>
            </a:r>
            <a:endParaRPr lang="hr-HR" dirty="0" smtClean="0"/>
          </a:p>
          <a:p>
            <a:r>
              <a:rPr lang="en-US" dirty="0" err="1" smtClean="0"/>
              <a:t>Trideseti</a:t>
            </a:r>
            <a:r>
              <a:rPr lang="en-US" dirty="0" smtClean="0"/>
              <a:t>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dužnosti</a:t>
            </a:r>
            <a:endParaRPr lang="hr-HR" dirty="0" smtClean="0"/>
          </a:p>
          <a:p>
            <a:r>
              <a:rPr lang="en-US" dirty="0" smtClean="0"/>
              <a:t>Robert Charles</a:t>
            </a:r>
            <a:endParaRPr lang="hu-HU" dirty="0"/>
          </a:p>
        </p:txBody>
      </p:sp>
      <p:pic>
        <p:nvPicPr>
          <p:cNvPr id="4" name="Kép 3" descr="Andrew_II_(Chronica_Hungarorum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1556792"/>
            <a:ext cx="2304256" cy="2611490"/>
          </a:xfrm>
          <a:prstGeom prst="rect">
            <a:avLst/>
          </a:prstGeom>
        </p:spPr>
      </p:pic>
      <p:cxnSp>
        <p:nvCxnSpPr>
          <p:cNvPr id="6" name="Egyenes összekötő nyíllal 5"/>
          <p:cNvCxnSpPr/>
          <p:nvPr/>
        </p:nvCxnSpPr>
        <p:spPr>
          <a:xfrm>
            <a:off x="3851920" y="1988840"/>
            <a:ext cx="1080120" cy="21602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ép 6" descr="letölté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717032"/>
            <a:ext cx="2676892" cy="2811348"/>
          </a:xfrm>
          <a:prstGeom prst="rect">
            <a:avLst/>
          </a:prstGeom>
        </p:spPr>
      </p:pic>
      <p:pic>
        <p:nvPicPr>
          <p:cNvPr id="8" name="Kép 7" descr="letöltés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1920" y="4437112"/>
            <a:ext cx="4002141" cy="1814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Vrste carina: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Zaštitna dužnost</a:t>
            </a:r>
          </a:p>
          <a:p>
            <a:r>
              <a:rPr lang="hu-HU" dirty="0" smtClean="0"/>
              <a:t>Fiskalna dužnost</a:t>
            </a:r>
          </a:p>
          <a:p>
            <a:r>
              <a:rPr lang="hu-HU" dirty="0" smtClean="0"/>
              <a:t>Važni prihodi</a:t>
            </a:r>
          </a:p>
          <a:p>
            <a:endParaRPr lang="hu-H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193687"/>
            <a:ext cx="5400600" cy="366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U Eu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Schengen</a:t>
            </a:r>
          </a:p>
          <a:p>
            <a:r>
              <a:rPr lang="hu-HU" dirty="0" smtClean="0"/>
              <a:t>Granice</a:t>
            </a:r>
            <a:endParaRPr lang="hu-HU" dirty="0"/>
          </a:p>
        </p:txBody>
      </p:sp>
      <p:pic>
        <p:nvPicPr>
          <p:cNvPr id="4" name="Kép 3" descr="20180223PHT98530_orig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2636912"/>
            <a:ext cx="5915874" cy="39456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1403648" y="1916832"/>
            <a:ext cx="6477000" cy="1828800"/>
          </a:xfrm>
        </p:spPr>
        <p:txBody>
          <a:bodyPr/>
          <a:lstStyle/>
          <a:p>
            <a:pPr algn="ctr"/>
            <a:r>
              <a:rPr lang="hu-HU" dirty="0" smtClean="0"/>
              <a:t>Hvala vam na </a:t>
            </a:r>
            <a:r>
              <a:rPr lang="hu-HU" dirty="0" smtClean="0"/>
              <a:t>PAŽNJI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56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Medián</vt:lpstr>
      <vt:lpstr>Carina je važan izvor prihoda</vt:lpstr>
      <vt:lpstr>Dužnost</vt:lpstr>
      <vt:lpstr>Podrijetlo :</vt:lpstr>
      <vt:lpstr>Mađarskog podrijetla :</vt:lpstr>
      <vt:lpstr>Vrste carina:</vt:lpstr>
      <vt:lpstr>U Eu</vt:lpstr>
      <vt:lpstr>Hvala vam na PAŽNJI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Vám, mint fontos bevételi forrás</dc:title>
  <dc:creator>NAGY endre</dc:creator>
  <cp:lastModifiedBy>User</cp:lastModifiedBy>
  <cp:revision>15</cp:revision>
  <dcterms:created xsi:type="dcterms:W3CDTF">2018-12-18T16:30:58Z</dcterms:created>
  <dcterms:modified xsi:type="dcterms:W3CDTF">2019-11-11T21:08:16Z</dcterms:modified>
</cp:coreProperties>
</file>