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1237C9-FB38-4A67-9644-42B412B02D26}" type="datetimeFigureOut">
              <a:rPr lang="hu-HU" smtClean="0"/>
              <a:pPr/>
              <a:t>2019.11.11.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CFD92C-6E06-418C-9FBB-FE1247D48A3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Bioraznolikost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185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Smisao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417646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vi-VN" sz="2000" dirty="0"/>
              <a:t>= Biološka raznolikost</a:t>
            </a:r>
          </a:p>
          <a:p>
            <a:pPr>
              <a:spcAft>
                <a:spcPts val="1200"/>
              </a:spcAft>
            </a:pPr>
            <a:r>
              <a:rPr lang="vi-VN" sz="2000" dirty="0"/>
              <a:t>Raznolikost živih bića i staništa i promjene unutar vrsta</a:t>
            </a:r>
          </a:p>
          <a:p>
            <a:pPr>
              <a:spcAft>
                <a:spcPts val="1200"/>
              </a:spcAft>
            </a:pPr>
            <a:r>
              <a:rPr lang="vi-VN" sz="2000" dirty="0"/>
              <a:t>Znanost o ekologiji bavi se Konvencijom UN-a:</a:t>
            </a:r>
          </a:p>
          <a:p>
            <a:pPr>
              <a:spcAft>
                <a:spcPts val="1200"/>
              </a:spcAft>
            </a:pPr>
            <a:r>
              <a:rPr lang="vi-VN" sz="2000" dirty="0"/>
              <a:t>Uključuje unutar-vrste, među-vrste i raznolikost samih ekosustava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09210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5780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Razlozi pada: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564904"/>
            <a:ext cx="6777317" cy="350897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vi-VN" sz="1800" dirty="0"/>
              <a:t>Brz rast ljudske rase</a:t>
            </a:r>
          </a:p>
          <a:p>
            <a:pPr>
              <a:spcAft>
                <a:spcPts val="1200"/>
              </a:spcAft>
            </a:pPr>
            <a:r>
              <a:rPr lang="hr-HR" sz="1800" dirty="0" smtClean="0"/>
              <a:t>Uništavanje prirodnih staništa</a:t>
            </a:r>
            <a:endParaRPr lang="vi-VN" sz="1800" dirty="0"/>
          </a:p>
          <a:p>
            <a:pPr>
              <a:spcAft>
                <a:spcPts val="1200"/>
              </a:spcAft>
            </a:pPr>
            <a:r>
              <a:rPr lang="vi-VN" sz="1800" dirty="0"/>
              <a:t>Prekomjerna upotreba prirodnih resursa</a:t>
            </a:r>
          </a:p>
          <a:p>
            <a:pPr>
              <a:spcAft>
                <a:spcPts val="1200"/>
              </a:spcAft>
            </a:pPr>
            <a:r>
              <a:rPr lang="vi-VN" sz="1800" dirty="0"/>
              <a:t>Zagađenje mora i slatkih voda</a:t>
            </a:r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63" y="1700807"/>
            <a:ext cx="3168352" cy="21192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254" y="4221087"/>
            <a:ext cx="2893495" cy="21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8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Razine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636912"/>
            <a:ext cx="6777317" cy="3508977"/>
          </a:xfrm>
        </p:spPr>
        <p:txBody>
          <a:bodyPr/>
          <a:lstStyle/>
          <a:p>
            <a:r>
              <a:rPr lang="hu-HU" dirty="0"/>
              <a:t>Genetska raznolikost</a:t>
            </a:r>
          </a:p>
          <a:p>
            <a:r>
              <a:rPr lang="hu-HU" dirty="0" smtClean="0"/>
              <a:t>Sistematska </a:t>
            </a:r>
            <a:r>
              <a:rPr lang="hu-HU" dirty="0"/>
              <a:t>raznolikost</a:t>
            </a:r>
          </a:p>
          <a:p>
            <a:r>
              <a:rPr lang="hu-HU" dirty="0"/>
              <a:t>Ekološka raznolikost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89" y="1916832"/>
            <a:ext cx="3152775" cy="1447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655065"/>
            <a:ext cx="1938689" cy="27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Statistika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5281966" cy="3129384"/>
          </a:xfrm>
        </p:spPr>
      </p:pic>
      <p:sp>
        <p:nvSpPr>
          <p:cNvPr id="4" name="Szövegdoboz 3"/>
          <p:cNvSpPr txBox="1"/>
          <p:nvPr/>
        </p:nvSpPr>
        <p:spPr>
          <a:xfrm>
            <a:off x="4067944" y="5229200"/>
            <a:ext cx="100811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/>
              <a:t>Tretirane šume</a:t>
            </a:r>
            <a:endParaRPr lang="hu-HU" sz="1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508104" y="5229200"/>
            <a:ext cx="8640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/>
              <a:t>Posađene šume</a:t>
            </a:r>
            <a:endParaRPr lang="hu-HU" sz="10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2483768" y="5229200"/>
            <a:ext cx="100811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/>
              <a:t>Osnovno područje</a:t>
            </a:r>
            <a:endParaRPr lang="hu-HU" sz="1000" b="1" dirty="0"/>
          </a:p>
        </p:txBody>
      </p:sp>
      <p:sp>
        <p:nvSpPr>
          <p:cNvPr id="8" name="Szövegdoboz 7"/>
          <p:cNvSpPr txBox="1"/>
          <p:nvPr/>
        </p:nvSpPr>
        <p:spPr>
          <a:xfrm rot="16200000">
            <a:off x="1423683" y="3701933"/>
            <a:ext cx="10801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/>
              <a:t>Broj vrsta</a:t>
            </a:r>
            <a:endParaRPr lang="hu-HU" sz="1000" b="1" dirty="0"/>
          </a:p>
        </p:txBody>
      </p:sp>
      <p:sp>
        <p:nvSpPr>
          <p:cNvPr id="9" name="Szövegdoboz 8"/>
          <p:cNvSpPr txBox="1"/>
          <p:nvPr/>
        </p:nvSpPr>
        <p:spPr>
          <a:xfrm rot="5400000">
            <a:off x="6608259" y="3624989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Production</a:t>
            </a:r>
            <a:r>
              <a:rPr lang="hu-HU" sz="1000" dirty="0" smtClean="0"/>
              <a:t> </a:t>
            </a:r>
            <a:r>
              <a:rPr lang="hu-HU" sz="1000" b="1" dirty="0" err="1" smtClean="0"/>
              <a:t>number</a:t>
            </a:r>
            <a:endParaRPr lang="hu-HU" sz="10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148064" y="2924944"/>
            <a:ext cx="108012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/>
              <a:t>Broj vrsta</a:t>
            </a:r>
            <a:endParaRPr lang="hu-HU" sz="10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148064" y="3356992"/>
            <a:ext cx="10801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/>
              <a:t>Production</a:t>
            </a:r>
            <a:r>
              <a:rPr lang="hu-HU" sz="1000" b="1" dirty="0" smtClean="0"/>
              <a:t>  </a:t>
            </a:r>
            <a:r>
              <a:rPr lang="hu-HU" sz="1000" b="1" dirty="0" err="1" smtClean="0"/>
              <a:t>number</a:t>
            </a:r>
            <a:endParaRPr 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289421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629816"/>
            <a:ext cx="7024744" cy="1143000"/>
          </a:xfrm>
        </p:spPr>
        <p:txBody>
          <a:bodyPr/>
          <a:lstStyle/>
          <a:p>
            <a:pPr algn="ctr"/>
            <a:r>
              <a:rPr lang="hu-HU" dirty="0"/>
              <a:t>Načini mjerenja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3508977"/>
          </a:xfrm>
        </p:spPr>
        <p:txBody>
          <a:bodyPr/>
          <a:lstStyle/>
          <a:p>
            <a:r>
              <a:rPr lang="vi-VN" dirty="0"/>
              <a:t>Na određenom području</a:t>
            </a:r>
          </a:p>
          <a:p>
            <a:endParaRPr lang="vi-VN" dirty="0"/>
          </a:p>
          <a:p>
            <a:r>
              <a:rPr lang="vi-VN" dirty="0"/>
              <a:t>Sustavni pristup</a:t>
            </a:r>
          </a:p>
          <a:p>
            <a:endParaRPr lang="vi-VN" dirty="0"/>
          </a:p>
          <a:p>
            <a:r>
              <a:rPr lang="vi-VN" dirty="0"/>
              <a:t>Količinski pristup</a:t>
            </a:r>
          </a:p>
          <a:p>
            <a:endParaRPr lang="vi-VN" dirty="0"/>
          </a:p>
          <a:p>
            <a:r>
              <a:rPr lang="vi-VN"/>
              <a:t>Sustav nadzora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625" y="1916832"/>
            <a:ext cx="3144991" cy="20914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4293096"/>
            <a:ext cx="237869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0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155</TotalTime>
  <Words>82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Bioraznolikost</vt:lpstr>
      <vt:lpstr>Smisao</vt:lpstr>
      <vt:lpstr>Razlozi pada:</vt:lpstr>
      <vt:lpstr>Razine</vt:lpstr>
      <vt:lpstr>Statistika</vt:lpstr>
      <vt:lpstr>Načini mjerenja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Biodiverztitás</dc:title>
  <dc:creator>HP</dc:creator>
  <cp:lastModifiedBy>User</cp:lastModifiedBy>
  <cp:revision>12</cp:revision>
  <dcterms:created xsi:type="dcterms:W3CDTF">2019-03-05T19:01:47Z</dcterms:created>
  <dcterms:modified xsi:type="dcterms:W3CDTF">2019-11-11T22:41:37Z</dcterms:modified>
</cp:coreProperties>
</file>