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B64E3CF-F600-49C9-B437-3F922C4835F1}" type="datetimeFigureOut">
              <a:rPr lang="hu-HU" smtClean="0"/>
              <a:pPr/>
              <a:t>2019. 05. 17.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907FFFE-EDF0-465E-A908-F9C040BB76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94857"/>
            <a:ext cx="7543800" cy="1415143"/>
          </a:xfrm>
        </p:spPr>
        <p:txBody>
          <a:bodyPr/>
          <a:lstStyle/>
          <a:p>
            <a:pPr algn="ctr"/>
            <a:r>
              <a:rPr lang="hr-HR"/>
              <a:t>Zaštita vrsta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68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418272"/>
            <a:ext cx="4104456" cy="1375048"/>
          </a:xfrm>
        </p:spPr>
        <p:txBody>
          <a:bodyPr>
            <a:normAutofit/>
          </a:bodyPr>
          <a:lstStyle/>
          <a:p>
            <a:r>
              <a:rPr lang="hu-HU" sz="3600"/>
              <a:t>(Izravna) zaštita vrsta</a:t>
            </a:r>
            <a:endParaRPr lang="hu-HU" sz="3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24" y="1556792"/>
            <a:ext cx="43466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528392" cy="4176464"/>
          </a:xfrm>
        </p:spPr>
        <p:txBody>
          <a:bodyPr/>
          <a:lstStyle/>
          <a:p>
            <a:r>
              <a:rPr lang="hu-HU">
                <a:solidFill>
                  <a:schemeClr val="tx2">
                    <a:lumMod val="50000"/>
                  </a:schemeClr>
                </a:solidFill>
              </a:rPr>
              <a:t>• ako je okoliš neke vrste neadekvatan, premještaju se na drugo mjesto gdje su sigurne ili proglašene zaštićenim</a:t>
            </a:r>
            <a:endParaRPr lang="hr-HR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>
                <a:solidFill>
                  <a:schemeClr val="tx2">
                    <a:lumMod val="50000"/>
                  </a:schemeClr>
                </a:solidFill>
              </a:rPr>
              <a:t>• zaključati jednog muškarca i ženku iz jedne vrste koju treba reproducirati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7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5396911" cy="1600200"/>
          </a:xfrm>
        </p:spPr>
        <p:txBody>
          <a:bodyPr>
            <a:normAutofit/>
          </a:bodyPr>
          <a:lstStyle/>
          <a:p>
            <a:r>
              <a:rPr lang="hu-HU" sz="4000"/>
              <a:t>Značenje i stupnjevi "zaštićenih vrsta"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463845" cy="309535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779912" y="1268760"/>
            <a:ext cx="4896544" cy="4968552"/>
          </a:xfrm>
        </p:spPr>
        <p:txBody>
          <a:bodyPr>
            <a:normAutofit/>
          </a:bodyPr>
          <a:lstStyle/>
          <a:p>
            <a:r>
              <a:rPr lang="hu-HU" b="1" u="sng">
                <a:solidFill>
                  <a:schemeClr val="tx2">
                    <a:lumMod val="50000"/>
                  </a:schemeClr>
                </a:solidFill>
              </a:rPr>
              <a:t>Značenje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: vrsta zaštićena u određenom zemljopisnom području.</a:t>
            </a:r>
            <a:endParaRPr lang="hr-HR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b="1" u="sng">
                <a:solidFill>
                  <a:schemeClr val="tx1"/>
                </a:solidFill>
              </a:rPr>
              <a:t>Stupnjevi</a:t>
            </a:r>
            <a:r>
              <a:rPr lang="hu-HU">
                <a:solidFill>
                  <a:schemeClr val="tx1"/>
                </a:solidFill>
              </a:rPr>
              <a:t> </a:t>
            </a:r>
            <a:endParaRPr lang="hr-HR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u-HU">
                <a:solidFill>
                  <a:schemeClr val="tx1"/>
                </a:solidFill>
              </a:rPr>
              <a:t>Opseg vrste proteže se na sve</a:t>
            </a:r>
            <a:r>
              <a:rPr lang="hr-HR">
                <a:solidFill>
                  <a:schemeClr val="tx1"/>
                </a:solidFill>
              </a:rPr>
              <a:t> </a:t>
            </a:r>
            <a:r>
              <a:rPr lang="hu-HU">
                <a:solidFill>
                  <a:schemeClr val="tx1"/>
                </a:solidFill>
              </a:rPr>
              <a:t>vrste</a:t>
            </a:r>
            <a:endParaRPr lang="hr-HR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u-HU">
                <a:solidFill>
                  <a:schemeClr val="tx1"/>
                </a:solidFill>
              </a:rPr>
              <a:t>- svi oblici razvoja pojedinca</a:t>
            </a:r>
            <a:endParaRPr lang="hr-HR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u-HU">
                <a:solidFill>
                  <a:schemeClr val="tx1"/>
                </a:solidFill>
              </a:rPr>
              <a:t>- Sve zaštićene vrste imaju intelektualnu vrijednost </a:t>
            </a:r>
            <a:endParaRPr lang="hr-HR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u-HU">
                <a:solidFill>
                  <a:schemeClr val="tx1"/>
                </a:solidFill>
              </a:rPr>
              <a:t>- ako netko ubije zaštićenu životinju, kaznit će se novčanom kaznom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-115416"/>
            <a:ext cx="6784848" cy="1600200"/>
          </a:xfrm>
        </p:spPr>
        <p:txBody>
          <a:bodyPr>
            <a:normAutofit/>
          </a:bodyPr>
          <a:lstStyle/>
          <a:p>
            <a:r>
              <a:rPr lang="hu-HU" sz="4000"/>
              <a:t>Zakonodavstvo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12" y="684684"/>
            <a:ext cx="5184576" cy="4608512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</a:rPr>
              <a:t>Zakon o p</a:t>
            </a:r>
            <a:r>
              <a:rPr lang="hu-HU">
                <a:solidFill>
                  <a:schemeClr val="tx1"/>
                </a:solidFill>
              </a:rPr>
              <a:t>regled</a:t>
            </a:r>
            <a:r>
              <a:rPr lang="hr-HR">
                <a:solidFill>
                  <a:schemeClr val="tx1"/>
                </a:solidFill>
              </a:rPr>
              <a:t>avanju</a:t>
            </a:r>
            <a:r>
              <a:rPr lang="hu-HU">
                <a:solidFill>
                  <a:schemeClr val="tx1"/>
                </a:solidFill>
              </a:rPr>
              <a:t> ograničenja zabrana i zabrana kupnje i prodaje.</a:t>
            </a:r>
            <a:endParaRPr lang="hr-HR">
              <a:solidFill>
                <a:schemeClr val="tx1"/>
              </a:solidFill>
            </a:endParaRPr>
          </a:p>
          <a:p>
            <a:r>
              <a:rPr lang="hu-HU">
                <a:solidFill>
                  <a:schemeClr val="tx1"/>
                </a:solidFill>
              </a:rPr>
              <a:t>Zakon o zaštiti, očuvanju, korištenju i predstavljanju zaštićenih vrsta.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861" y="1772816"/>
            <a:ext cx="3743703" cy="2952328"/>
          </a:xfrm>
        </p:spPr>
        <p:txBody>
          <a:bodyPr/>
          <a:lstStyle/>
          <a:p>
            <a:r>
              <a:rPr lang="hu-HU">
                <a:solidFill>
                  <a:schemeClr val="tx1"/>
                </a:solidFill>
              </a:rPr>
              <a:t>Dva od relevantnih zakona su: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3176"/>
            <a:ext cx="5199089" cy="16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4355976" cy="1080120"/>
          </a:xfrm>
        </p:spPr>
        <p:txBody>
          <a:bodyPr>
            <a:normAutofit/>
          </a:bodyPr>
          <a:lstStyle/>
          <a:p>
            <a:r>
              <a:rPr lang="hu-HU" sz="4000"/>
              <a:t>Iskustvo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0" y="404664"/>
            <a:ext cx="5184576" cy="5976664"/>
          </a:xfrm>
        </p:spPr>
        <p:txBody>
          <a:bodyPr>
            <a:normAutofit/>
          </a:bodyPr>
          <a:lstStyle/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Zaštita životinjskih vrsta je puno posla.</a:t>
            </a:r>
            <a:endParaRPr lang="hr-HR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Samo određeni broj pojedinaca može gledati</a:t>
            </a:r>
            <a:r>
              <a:rPr lang="hr-HR" sz="200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hr-HR" sz="2000">
                <a:solidFill>
                  <a:schemeClr val="tx2">
                    <a:lumMod val="50000"/>
                  </a:schemeClr>
                </a:solidFill>
              </a:rPr>
              <a:t>Pojedinci</a:t>
            </a:r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 slobodnog življenja umiru iz izravnih ili neizravnih razloga</a:t>
            </a:r>
            <a:r>
              <a:rPr lang="hr-HR" sz="200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hu-HU" sz="2000" b="1" u="sng">
                <a:solidFill>
                  <a:schemeClr val="tx2">
                    <a:lumMod val="50000"/>
                  </a:schemeClr>
                </a:solidFill>
              </a:rPr>
              <a:t>Neizravno</a:t>
            </a:r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hr-HR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 - globalno zagrijavanje </a:t>
            </a:r>
            <a:endParaRPr lang="hr-HR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- (na primjer, prije ili kasnije polarni medvjedi neće imati svoje domove, svoju hranu)</a:t>
            </a:r>
            <a:endParaRPr lang="hr-HR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b="1" u="sng">
                <a:solidFill>
                  <a:schemeClr val="tx2">
                    <a:lumMod val="50000"/>
                  </a:schemeClr>
                </a:solidFill>
              </a:rPr>
              <a:t>Izravni</a:t>
            </a:r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: </a:t>
            </a:r>
            <a:endParaRPr lang="hr-HR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- ljudski utjecaj </a:t>
            </a:r>
            <a:endParaRPr lang="hr-HR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- ljudski hobi </a:t>
            </a:r>
            <a:endParaRPr lang="hr-HR" sz="200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- ilegalni lov na njihovo krzno, za njihovo meso ili za prodaju.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3456384" cy="3456384"/>
          </a:xfrm>
        </p:spPr>
        <p:txBody>
          <a:bodyPr/>
          <a:lstStyle/>
          <a:p>
            <a:pPr algn="ctr"/>
            <a:r>
              <a:rPr lang="hu-HU">
                <a:solidFill>
                  <a:schemeClr val="tx2">
                    <a:lumMod val="50000"/>
                  </a:schemeClr>
                </a:solidFill>
              </a:rPr>
              <a:t>Zaštita vrsta, kršenje pravila.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" y="3717032"/>
            <a:ext cx="3779536" cy="252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510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NewsPrint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113</TotalTime>
  <Words>143</Words>
  <Application>Microsoft Office PowerPoint</Application>
  <PresentationFormat>Prikaz na zaslonu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NewsPrint</vt:lpstr>
      <vt:lpstr>Zaštita vrsta</vt:lpstr>
      <vt:lpstr>(Izravna) zaštita vrsta</vt:lpstr>
      <vt:lpstr>Značenje i stupnjevi "zaštićenih vrsta"</vt:lpstr>
      <vt:lpstr>Zakonodavstvo</vt:lpstr>
      <vt:lpstr>Iskustvo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ProBook450</dc:creator>
  <cp:lastModifiedBy>385989286344</cp:lastModifiedBy>
  <cp:revision>18</cp:revision>
  <dcterms:created xsi:type="dcterms:W3CDTF">2019-03-12T18:32:54Z</dcterms:created>
  <dcterms:modified xsi:type="dcterms:W3CDTF">2019-05-17T03:57:08Z</dcterms:modified>
</cp:coreProperties>
</file>