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2019.05.09.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27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2019.05.09.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00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2019.05.09.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45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2019.05.09.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21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2019.05.09.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0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2019.05.09.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26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2019.05.09.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981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2019.05.09.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76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2019.05.09.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49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2019.05.09.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76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2019.05.09.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60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C622-38BB-40BA-A581-90CB5160E9F2}" type="datetimeFigureOut">
              <a:rPr lang="hu-HU" smtClean="0"/>
              <a:t>2019.05.09.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29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hu-HU" dirty="0">
                <a:solidFill>
                  <a:srgbClr val="00B050"/>
                </a:solidFill>
              </a:rPr>
              <a:t/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Local </a:t>
            </a:r>
            <a:r>
              <a:rPr lang="hu-HU" dirty="0" err="1">
                <a:solidFill>
                  <a:srgbClr val="00B050"/>
                </a:solidFill>
              </a:rPr>
              <a:t>problems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77291"/>
            <a:ext cx="6408712" cy="48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B050"/>
                </a:solidFill>
              </a:rPr>
              <a:t/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 err="1" smtClean="0">
                <a:solidFill>
                  <a:srgbClr val="00B050"/>
                </a:solidFill>
              </a:rPr>
              <a:t>Protection</a:t>
            </a:r>
            <a:r>
              <a:rPr lang="hu-HU" dirty="0" smtClean="0">
                <a:solidFill>
                  <a:srgbClr val="00B050"/>
                </a:solidFill>
              </a:rPr>
              <a:t> of </a:t>
            </a:r>
            <a:r>
              <a:rPr lang="hu-HU" dirty="0" err="1">
                <a:solidFill>
                  <a:srgbClr val="00B050"/>
                </a:solidFill>
              </a:rPr>
              <a:t>habitats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024336" cy="203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43655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90061"/>
            <a:ext cx="2463766" cy="281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94" y="4052842"/>
            <a:ext cx="4056920" cy="25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5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B050"/>
                </a:solidFill>
              </a:rPr>
              <a:t/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 err="1">
                <a:solidFill>
                  <a:srgbClr val="00B050"/>
                </a:solidFill>
              </a:rPr>
              <a:t>Contaminated</a:t>
            </a:r>
            <a:r>
              <a:rPr lang="hu-HU" dirty="0">
                <a:solidFill>
                  <a:srgbClr val="00B050"/>
                </a:solidFill>
              </a:rPr>
              <a:t> </a:t>
            </a:r>
            <a:r>
              <a:rPr lang="hu-HU" dirty="0" err="1">
                <a:solidFill>
                  <a:srgbClr val="00B050"/>
                </a:solidFill>
              </a:rPr>
              <a:t>habitats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3130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51" y="1412776"/>
            <a:ext cx="3333815" cy="49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3183"/>
            <a:ext cx="3888432" cy="225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1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B050"/>
                </a:solidFill>
              </a:rPr>
              <a:t>National </a:t>
            </a:r>
            <a:r>
              <a:rPr lang="hu-HU" dirty="0" err="1">
                <a:solidFill>
                  <a:srgbClr val="00B050"/>
                </a:solidFill>
              </a:rPr>
              <a:t>Parks</a:t>
            </a:r>
            <a:r>
              <a:rPr lang="hu-HU" dirty="0">
                <a:solidFill>
                  <a:srgbClr val="00B050"/>
                </a:solidFill>
              </a:rPr>
              <a:t> of Hungary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380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3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Landscape Protection Areas of Our Country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9984"/>
            <a:ext cx="7611169" cy="48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ysClr val="window" lastClr="FFFFFF"/>
      </a:lt1>
      <a:dk2>
        <a:srgbClr val="808000"/>
      </a:dk2>
      <a:lt2>
        <a:srgbClr val="EEECE1"/>
      </a:lt2>
      <a:accent1>
        <a:srgbClr val="00B050"/>
      </a:accent1>
      <a:accent2>
        <a:srgbClr val="92D050"/>
      </a:accent2>
      <a:accent3>
        <a:srgbClr val="9BBB59"/>
      </a:accent3>
      <a:accent4>
        <a:srgbClr val="99FF99"/>
      </a:accent4>
      <a:accent5>
        <a:srgbClr val="4BACC6"/>
      </a:accent5>
      <a:accent6>
        <a:srgbClr val="003300"/>
      </a:accent6>
      <a:hlink>
        <a:srgbClr val="666633"/>
      </a:hlink>
      <a:folHlink>
        <a:srgbClr val="00FF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10</Words>
  <Application>Microsoft Office PowerPoint</Application>
  <PresentationFormat>Diavetítés a képernyőre (4:3 oldalarány)</PresentationFormat>
  <Paragraphs>5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 Local problems</vt:lpstr>
      <vt:lpstr> Protection of habitats</vt:lpstr>
      <vt:lpstr> Contaminated habitats</vt:lpstr>
      <vt:lpstr>National Parks of Hungary</vt:lpstr>
      <vt:lpstr>Landscape Protection Areas of Our Country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Helyi problémák</dc:title>
  <dc:creator>Windows-felhasználó</dc:creator>
  <cp:lastModifiedBy>MSZÁgi</cp:lastModifiedBy>
  <cp:revision>4</cp:revision>
  <dcterms:created xsi:type="dcterms:W3CDTF">2019-04-28T18:23:41Z</dcterms:created>
  <dcterms:modified xsi:type="dcterms:W3CDTF">2019-05-09T07:24:53Z</dcterms:modified>
</cp:coreProperties>
</file>