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44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1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12879465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1894938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74373840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6715604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53317477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67063328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8904468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8169780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6917911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196559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58610440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303141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8916796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307331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7626970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5236086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3565667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8054CF-C8AD-448B-99D1-1A7A39EADE2F}" type="datetimeFigureOut">
              <a:rPr lang="hu-HU" smtClean="0"/>
              <a:pPr/>
              <a:t>2019. 02. 28.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D08D7-7BC7-46E3-BC25-6D667677B6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23767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Zajedničko unutarnje tržište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NAPRAVILI SU</a:t>
            </a:r>
            <a:r>
              <a:rPr lang="hu-HU" dirty="0" smtClean="0"/>
              <a:t>: </a:t>
            </a:r>
            <a:r>
              <a:rPr lang="hu-HU" dirty="0" smtClean="0"/>
              <a:t>iglai zsófia</a:t>
            </a:r>
          </a:p>
          <a:p>
            <a:r>
              <a:rPr lang="hu-HU" dirty="0" smtClean="0"/>
              <a:t>                       Tóth Áron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59484" cy="1652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9875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06775-9391-4093-9C66-E427943C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Važni datumi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5FB5A-5E33-4BB8-A382-E48ED14C4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1957</a:t>
            </a:r>
          </a:p>
          <a:p>
            <a:endParaRPr lang="hu-HU" dirty="0"/>
          </a:p>
          <a:p>
            <a:r>
              <a:rPr lang="hu-HU" dirty="0"/>
              <a:t>1968</a:t>
            </a:r>
          </a:p>
          <a:p>
            <a:endParaRPr lang="hu-HU" dirty="0"/>
          </a:p>
          <a:p>
            <a:r>
              <a:rPr lang="hu-HU" dirty="0"/>
              <a:t>1985</a:t>
            </a:r>
          </a:p>
        </p:txBody>
      </p:sp>
      <p:pic>
        <p:nvPicPr>
          <p:cNvPr id="2050" name="Picture 2" descr="A rÃ³mai szerzÅdÃ©s alÃ¡Ã­rÃ³i Ã©s alÃ¡Ã­rÃ¡sa (RÃ³ma, 1957. mÃ¡rcius 25.)">
            <a:extLst>
              <a:ext uri="{FF2B5EF4-FFF2-40B4-BE49-F238E27FC236}">
                <a16:creationId xmlns:a16="http://schemas.microsoft.com/office/drawing/2014/main" xmlns="" id="{37337D58-2AA9-4793-8A03-5FDFB7C6F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731">
            <a:off x="7085020" y="1403976"/>
            <a:ext cx="2656456" cy="1723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Ã©ptalÃ¡lat a kÃ¶vetkezÅre: âEgysÃ©ges EurÃ³pai OkmÃ¡nyâ">
            <a:extLst>
              <a:ext uri="{FF2B5EF4-FFF2-40B4-BE49-F238E27FC236}">
                <a16:creationId xmlns:a16="http://schemas.microsoft.com/office/drawing/2014/main" xmlns="" id="{72F3C599-E18E-4A13-9BDC-9B4F37ADE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4157">
            <a:off x="4757737" y="4063170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416911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ED651-1BD7-4C64-AE33-E7F78403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1CFE8C-0DFC-4F69-A5E5-DF49A7D61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1979</a:t>
            </a:r>
          </a:p>
          <a:p>
            <a:r>
              <a:rPr lang="hu-HU" dirty="0" smtClean="0"/>
              <a:t>Valutna jedinica</a:t>
            </a:r>
            <a:endParaRPr lang="hu-HU" dirty="0"/>
          </a:p>
          <a:p>
            <a:r>
              <a:rPr lang="hu-HU" dirty="0" smtClean="0"/>
              <a:t>Novac ne postoji</a:t>
            </a:r>
            <a:endParaRPr lang="hu-HU" dirty="0"/>
          </a:p>
          <a:p>
            <a:r>
              <a:rPr lang="hu-HU" dirty="0" smtClean="0"/>
              <a:t>Europski zajednički novac</a:t>
            </a:r>
            <a:endParaRPr lang="hu-HU" dirty="0"/>
          </a:p>
          <a:p>
            <a:r>
              <a:rPr lang="hu-HU" dirty="0" smtClean="0"/>
              <a:t>1. siječanj 1999</a:t>
            </a:r>
            <a:endParaRPr lang="hu-HU" dirty="0"/>
          </a:p>
          <a:p>
            <a:r>
              <a:rPr lang="hu-HU" dirty="0" smtClean="0"/>
              <a:t>Simbol</a:t>
            </a:r>
            <a:r>
              <a:rPr lang="hu-HU" dirty="0"/>
              <a:t>: ₠</a:t>
            </a:r>
          </a:p>
        </p:txBody>
      </p:sp>
      <p:pic>
        <p:nvPicPr>
          <p:cNvPr id="1026" name="Picture 2" descr="KÃ©ptalÃ¡lat a kÃ¶vetkezÅre: âeuropai valutaegysÃ©gâ">
            <a:extLst>
              <a:ext uri="{FF2B5EF4-FFF2-40B4-BE49-F238E27FC236}">
                <a16:creationId xmlns:a16="http://schemas.microsoft.com/office/drawing/2014/main" xmlns="" id="{80C4BA26-054A-4586-A267-36F573B6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345">
            <a:off x="5914488" y="2132353"/>
            <a:ext cx="3911194" cy="25932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76484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Definicija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Goods</a:t>
            </a:r>
          </a:p>
          <a:p>
            <a:r>
              <a:rPr lang="hu-HU" dirty="0" smtClean="0"/>
              <a:t>Ljudi </a:t>
            </a:r>
            <a:endParaRPr lang="hu-HU" dirty="0"/>
          </a:p>
          <a:p>
            <a:r>
              <a:rPr lang="hu-HU" dirty="0" smtClean="0"/>
              <a:t>Usluge</a:t>
            </a:r>
            <a:endParaRPr lang="hu-HU" dirty="0"/>
          </a:p>
          <a:p>
            <a:r>
              <a:rPr lang="hu-HU" dirty="0" smtClean="0"/>
              <a:t>Slobodno kretanje kapitala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7808" y="3090929"/>
            <a:ext cx="3903730" cy="21958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688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Prava građana EU-a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Učenje</a:t>
            </a:r>
            <a:endParaRPr lang="hu-HU" dirty="0"/>
          </a:p>
          <a:p>
            <a:r>
              <a:rPr lang="hu-HU" dirty="0" smtClean="0"/>
              <a:t>Naseljavanje</a:t>
            </a:r>
            <a:endParaRPr lang="hu-HU" dirty="0"/>
          </a:p>
          <a:p>
            <a:r>
              <a:rPr lang="hu-HU" dirty="0" smtClean="0"/>
              <a:t>Kupovanje</a:t>
            </a:r>
            <a:endParaRPr lang="hu-HU" dirty="0"/>
          </a:p>
          <a:p>
            <a:r>
              <a:rPr lang="hu-HU" dirty="0" smtClean="0"/>
              <a:t>Posao</a:t>
            </a:r>
            <a:endParaRPr lang="hu-HU" dirty="0"/>
          </a:p>
          <a:p>
            <a:r>
              <a:rPr lang="hu-HU" dirty="0" smtClean="0"/>
              <a:t>Mirovinski sustav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9180" y="4125761"/>
            <a:ext cx="4792820" cy="2732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0061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Poslovne prilike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Besplatna roba i usluge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Strani ulagači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Ekonomska intergracija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21563" y="4344474"/>
            <a:ext cx="2470437" cy="2513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739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Prepreke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Rascjepkanost poreznog sustava država članica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Tržište zasebne države članice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E-trgovine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Sektor usluga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Profesionalne kvalifikacije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3243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Financijske usluge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Snažni i sigurni financijski sektori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Sindikalne banke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4853" y="3373609"/>
            <a:ext cx="4497463" cy="15540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4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5908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Sindikat tržipta kapitala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Fragmentacija financijskih tržišta </a:t>
            </a:r>
          </a:p>
          <a:p>
            <a:pPr lvl="0"/>
            <a:endParaRPr lang="hu-HU" dirty="0"/>
          </a:p>
          <a:p>
            <a:pPr lvl="0"/>
            <a:r>
              <a:rPr lang="hu-HU" dirty="0" smtClean="0"/>
              <a:t>Diversificirati fiancijska sredstva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u-HU" dirty="0" smtClean="0"/>
              <a:t>Protok kapitala</a:t>
            </a:r>
            <a:endParaRPr lang="hu-HU" dirty="0"/>
          </a:p>
          <a:p>
            <a:pPr lvl="0"/>
            <a:endParaRPr lang="hu-HU" dirty="0"/>
          </a:p>
          <a:p>
            <a:pPr lvl="0"/>
            <a:r>
              <a:rPr lang="hr-HR" dirty="0" smtClean="0"/>
              <a:t>Pristup financijama za poduzeća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172" y="5003877"/>
            <a:ext cx="2573361" cy="1712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468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E-trgovina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Digitalno tržište 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Nove prilike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Administrativno opterećenje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85284">
            <a:off x="9203764" y="474307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1283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Rješavanje problema unutarnjeg tržišta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Europski sud</a:t>
            </a:r>
            <a:endParaRPr lang="hu-HU" dirty="0"/>
          </a:p>
          <a:p>
            <a:endParaRPr lang="hu-HU" dirty="0"/>
          </a:p>
          <a:p>
            <a:r>
              <a:rPr lang="hu-HU" dirty="0" smtClean="0"/>
              <a:t>Članovi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3541">
            <a:off x="9610204" y="3363279"/>
            <a:ext cx="2396745" cy="1574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5321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255</TotalTime>
  <Words>112</Words>
  <Application>Microsoft Office PowerPoint</Application>
  <PresentationFormat>Prilagođeno</PresentationFormat>
  <Paragraphs>65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Ion</vt:lpstr>
      <vt:lpstr>Zajedničko unutarnje tržište</vt:lpstr>
      <vt:lpstr>Definicija </vt:lpstr>
      <vt:lpstr>Prava građana EU-a</vt:lpstr>
      <vt:lpstr>Poslovne prilike</vt:lpstr>
      <vt:lpstr>Prepreke</vt:lpstr>
      <vt:lpstr>Financijske usluge </vt:lpstr>
      <vt:lpstr>Sindikat tržipta kapitala</vt:lpstr>
      <vt:lpstr>E-trgovina</vt:lpstr>
      <vt:lpstr>Rješavanje problema unutarnjeg tržišta </vt:lpstr>
      <vt:lpstr>Važni datumi</vt:lpstr>
      <vt:lpstr>ECU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egységes piac</dc:title>
  <dc:creator>Windows-felhasználó</dc:creator>
  <cp:lastModifiedBy>Jakov</cp:lastModifiedBy>
  <cp:revision>33</cp:revision>
  <dcterms:created xsi:type="dcterms:W3CDTF">2018-12-02T13:38:18Z</dcterms:created>
  <dcterms:modified xsi:type="dcterms:W3CDTF">2019-02-28T18:59:39Z</dcterms:modified>
</cp:coreProperties>
</file>