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943A204-10D7-4886-9D03-F6D494C4F566}" type="datetimeFigureOut">
              <a:rPr lang="hr-HR" smtClean="0"/>
              <a:pPr/>
              <a:t>18.1.2019.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E37B7C2-8F75-4D29-B610-962EAEEC32E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43A204-10D7-4886-9D03-F6D494C4F566}" type="datetimeFigureOut">
              <a:rPr lang="hr-HR" smtClean="0"/>
              <a:pPr/>
              <a:t>18.1.2019.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7B7C2-8F75-4D29-B610-962EAEEC32E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43A204-10D7-4886-9D03-F6D494C4F566}" type="datetimeFigureOut">
              <a:rPr lang="hr-HR" smtClean="0"/>
              <a:pPr/>
              <a:t>18.1.2019.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7B7C2-8F75-4D29-B610-962EAEEC32E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43A204-10D7-4886-9D03-F6D494C4F566}" type="datetimeFigureOut">
              <a:rPr lang="hr-HR" smtClean="0"/>
              <a:pPr/>
              <a:t>18.1.2019.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7B7C2-8F75-4D29-B610-962EAEEC32E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43A204-10D7-4886-9D03-F6D494C4F566}" type="datetimeFigureOut">
              <a:rPr lang="hr-HR" smtClean="0"/>
              <a:pPr/>
              <a:t>18.1.2019.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7B7C2-8F75-4D29-B610-962EAEEC32E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43A204-10D7-4886-9D03-F6D494C4F566}" type="datetimeFigureOut">
              <a:rPr lang="hr-HR" smtClean="0"/>
              <a:pPr/>
              <a:t>18.1.2019.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7B7C2-8F75-4D29-B610-962EAEEC32E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43A204-10D7-4886-9D03-F6D494C4F566}" type="datetimeFigureOut">
              <a:rPr lang="hr-HR" smtClean="0"/>
              <a:pPr/>
              <a:t>18.1.2019.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7B7C2-8F75-4D29-B610-962EAEEC32E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43A204-10D7-4886-9D03-F6D494C4F566}" type="datetimeFigureOut">
              <a:rPr lang="hr-HR" smtClean="0"/>
              <a:pPr/>
              <a:t>18.1.2019.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7B7C2-8F75-4D29-B610-962EAEEC32E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43A204-10D7-4886-9D03-F6D494C4F566}" type="datetimeFigureOut">
              <a:rPr lang="hr-HR" smtClean="0"/>
              <a:pPr/>
              <a:t>18.1.2019.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7B7C2-8F75-4D29-B610-962EAEEC32E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943A204-10D7-4886-9D03-F6D494C4F566}" type="datetimeFigureOut">
              <a:rPr lang="hr-HR" smtClean="0"/>
              <a:pPr/>
              <a:t>18.1.2019.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7B7C2-8F75-4D29-B610-962EAEEC32E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943A204-10D7-4886-9D03-F6D494C4F566}" type="datetimeFigureOut">
              <a:rPr lang="hr-HR" smtClean="0"/>
              <a:pPr/>
              <a:t>18.1.2019.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E37B7C2-8F75-4D29-B610-962EAEEC32E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943A204-10D7-4886-9D03-F6D494C4F566}" type="datetimeFigureOut">
              <a:rPr lang="hr-HR" smtClean="0"/>
              <a:pPr/>
              <a:t>18.1.2019.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E37B7C2-8F75-4D29-B610-962EAEEC32EE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672465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9" name="Picture 7" descr="Povezana slik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3717032"/>
            <a:ext cx="2705100" cy="1685926"/>
          </a:xfrm>
          <a:prstGeom prst="rect">
            <a:avLst/>
          </a:prstGeom>
          <a:noFill/>
        </p:spPr>
      </p:pic>
      <p:pic>
        <p:nvPicPr>
          <p:cNvPr id="23560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4457700"/>
            <a:ext cx="537210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403649" y="2276871"/>
          <a:ext cx="5688630" cy="2304256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896210"/>
                <a:gridCol w="1896210"/>
                <a:gridCol w="1896210"/>
              </a:tblGrid>
              <a:tr h="576064"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1" u="none" strike="noStrike" dirty="0" smtClean="0"/>
                        <a:t>FRANCUSKA</a:t>
                      </a:r>
                      <a:endParaRPr lang="hr-H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1" u="none" strike="noStrike" dirty="0" smtClean="0"/>
                        <a:t>NIZOZEMSKA</a:t>
                      </a:r>
                      <a:endParaRPr lang="hr-H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1" u="none" strike="noStrike" dirty="0" smtClean="0"/>
                        <a:t>IRSKA</a:t>
                      </a:r>
                      <a:endParaRPr lang="hr-H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576064"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1" u="none" strike="noStrike" dirty="0" smtClean="0"/>
                        <a:t>NJEMAČKA</a:t>
                      </a:r>
                      <a:endParaRPr lang="hr-H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1" u="none" strike="noStrike" dirty="0" smtClean="0"/>
                        <a:t>LUKSEMBURG</a:t>
                      </a:r>
                      <a:endParaRPr lang="hr-H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1" u="none" strike="noStrike" dirty="0" smtClean="0"/>
                        <a:t>GRČKA</a:t>
                      </a:r>
                      <a:endParaRPr lang="hr-H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576064"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1" u="none" strike="noStrike" dirty="0" smtClean="0"/>
                        <a:t>ITALIJA</a:t>
                      </a:r>
                      <a:endParaRPr lang="hr-H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1" u="none" strike="noStrike" dirty="0" smtClean="0"/>
                        <a:t>VELIKA BRITANIJA</a:t>
                      </a:r>
                      <a:endParaRPr lang="hr-H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1" u="none" strike="noStrike" dirty="0" smtClean="0"/>
                        <a:t>ŠPANJOLSKA</a:t>
                      </a:r>
                      <a:endParaRPr lang="hr-H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576064"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1" u="none" strike="noStrike" dirty="0" smtClean="0"/>
                        <a:t>BELGIJA</a:t>
                      </a:r>
                      <a:endParaRPr lang="hr-H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1" u="none" strike="noStrike" dirty="0" smtClean="0"/>
                        <a:t>DANSKA</a:t>
                      </a:r>
                      <a:endParaRPr lang="hr-H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1" u="none" strike="noStrike" dirty="0"/>
                        <a:t>PORTUGAL</a:t>
                      </a:r>
                      <a:endParaRPr lang="hr-H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88640"/>
            <a:ext cx="4438650" cy="366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2780928"/>
            <a:ext cx="4391025" cy="367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996952"/>
            <a:ext cx="8049731" cy="1440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627784" y="404664"/>
            <a:ext cx="3816424" cy="120032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2400" dirty="0" smtClean="0"/>
              <a:t>NAPRAVITE VREMSKE LINIJE KORISTEĆI DOBIVENE PODATKE</a:t>
            </a:r>
            <a:endParaRPr lang="hr-HR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051720" y="1556792"/>
            <a:ext cx="5688632" cy="120032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2400" smtClean="0"/>
              <a:t>PO ZAVRŠETKU IZRADE POŠALJITE SLIKU RADA NA email</a:t>
            </a:r>
            <a:r>
              <a:rPr lang="hr-HR" sz="2400" dirty="0" smtClean="0"/>
              <a:t>:</a:t>
            </a:r>
          </a:p>
          <a:p>
            <a:r>
              <a:rPr lang="hr-HR" sz="2400" b="1" u="sng" dirty="0" smtClean="0"/>
              <a:t>martinovicantonija21@gmail.com</a:t>
            </a:r>
            <a:endParaRPr lang="hr-HR" sz="2400" b="1" u="sng" dirty="0"/>
          </a:p>
        </p:txBody>
      </p:sp>
      <p:pic>
        <p:nvPicPr>
          <p:cNvPr id="1026" name="Picture 2" descr="Slikovni rezultat za timeline examp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437943"/>
            <a:ext cx="3131840" cy="2420057"/>
          </a:xfrm>
          <a:prstGeom prst="rect">
            <a:avLst/>
          </a:prstGeom>
          <a:noFill/>
        </p:spPr>
      </p:pic>
      <p:pic>
        <p:nvPicPr>
          <p:cNvPr id="1028" name="Picture 4" descr="Slikovni rezultat za timeline exampl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3573016"/>
            <a:ext cx="4163616" cy="3122712"/>
          </a:xfrm>
          <a:prstGeom prst="rect">
            <a:avLst/>
          </a:prstGeom>
          <a:noFill/>
        </p:spPr>
      </p:pic>
      <p:pic>
        <p:nvPicPr>
          <p:cNvPr id="1030" name="Picture 6" descr="Slikovni rezultat za timeline exampl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0152" y="4509120"/>
            <a:ext cx="2939512" cy="21423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88</TotalTime>
  <Words>29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Simunovic</dc:creator>
  <cp:lastModifiedBy>Simunovic</cp:lastModifiedBy>
  <cp:revision>14</cp:revision>
  <dcterms:created xsi:type="dcterms:W3CDTF">2019-01-18T08:48:37Z</dcterms:created>
  <dcterms:modified xsi:type="dcterms:W3CDTF">2019-01-18T10:30:42Z</dcterms:modified>
</cp:coreProperties>
</file>