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43A204-10D7-4886-9D03-F6D494C4F566}" type="datetimeFigureOut">
              <a:rPr lang="hr-HR" smtClean="0"/>
              <a:pPr/>
              <a:t>18.1.2019.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37B7C2-8F75-4D29-B610-962EAEEC32E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67246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Povezana sl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17032"/>
            <a:ext cx="2705100" cy="1685926"/>
          </a:xfrm>
          <a:prstGeom prst="rect">
            <a:avLst/>
          </a:prstGeom>
          <a:noFill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457700"/>
            <a:ext cx="5372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03649" y="2276871"/>
          <a:ext cx="5688630" cy="23042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96210"/>
                <a:gridCol w="1896210"/>
                <a:gridCol w="1896210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FRANCE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/>
                        <a:t>HOLAND</a:t>
                      </a:r>
                      <a:endParaRPr lang="hr-H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/>
                        <a:t>IRELAND</a:t>
                      </a:r>
                      <a:endParaRPr lang="hr-H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DEUTSCHLAND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LUXEMBOURG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/>
                        <a:t>GREECE</a:t>
                      </a:r>
                      <a:endParaRPr lang="hr-H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ITALY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UNITED KINGDOM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SPAIN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/>
                        <a:t>BELGIUM</a:t>
                      </a:r>
                      <a:endParaRPr lang="hr-H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/>
                        <a:t>DENMARK</a:t>
                      </a:r>
                      <a:endParaRPr lang="hr-HR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/>
                        <a:t>PORTUGAL</a:t>
                      </a:r>
                      <a:endParaRPr lang="hr-H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536504" cy="377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171825"/>
            <a:ext cx="44958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8049731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27784" y="404664"/>
            <a:ext cx="3816424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dirty="0" smtClean="0"/>
              <a:t>MAKE TIMELINE BASED ON CALCULATED YEARS</a:t>
            </a:r>
            <a:endParaRPr lang="hr-H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556792"/>
            <a:ext cx="56886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dirty="0" smtClean="0"/>
              <a:t>WHEN DONE, SEND PICTURE OF IT ON email:</a:t>
            </a:r>
          </a:p>
          <a:p>
            <a:r>
              <a:rPr lang="hr-HR" sz="2400" b="1" u="sng" dirty="0" smtClean="0"/>
              <a:t>martinovicantonija21@gmail.com</a:t>
            </a:r>
            <a:endParaRPr lang="hr-HR" sz="2400" b="1" u="sng" dirty="0"/>
          </a:p>
        </p:txBody>
      </p:sp>
      <p:pic>
        <p:nvPicPr>
          <p:cNvPr id="1026" name="Picture 2" descr="Slikovni rezultat za timeline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943"/>
            <a:ext cx="3131840" cy="2420057"/>
          </a:xfrm>
          <a:prstGeom prst="rect">
            <a:avLst/>
          </a:prstGeom>
          <a:noFill/>
        </p:spPr>
      </p:pic>
      <p:pic>
        <p:nvPicPr>
          <p:cNvPr id="1028" name="Picture 4" descr="Slikovni rezultat za timeline 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573016"/>
            <a:ext cx="4163616" cy="3122712"/>
          </a:xfrm>
          <a:prstGeom prst="rect">
            <a:avLst/>
          </a:prstGeom>
          <a:noFill/>
        </p:spPr>
      </p:pic>
      <p:pic>
        <p:nvPicPr>
          <p:cNvPr id="1030" name="Picture 6" descr="Slikovni rezultat za timeline examp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509120"/>
            <a:ext cx="2939512" cy="2142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30</Words>
  <Application>Microsoft Office PowerPoint</Application>
  <PresentationFormat>Prikaz na zaslonu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Calibri</vt:lpstr>
      <vt:lpstr>Lucida Sans Unicode</vt:lpstr>
      <vt:lpstr>Verdana</vt:lpstr>
      <vt:lpstr>Wingdings 2</vt:lpstr>
      <vt:lpstr>Wingdings 3</vt:lpstr>
      <vt:lpstr>Concourse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Simunovic</dc:creator>
  <cp:lastModifiedBy>User</cp:lastModifiedBy>
  <cp:revision>11</cp:revision>
  <dcterms:created xsi:type="dcterms:W3CDTF">2019-01-18T08:48:37Z</dcterms:created>
  <dcterms:modified xsi:type="dcterms:W3CDTF">2019-01-18T16:13:14Z</dcterms:modified>
</cp:coreProperties>
</file>