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5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91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05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3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2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0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6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19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01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637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6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962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6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596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0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96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216B58-74AE-4340-ACB2-2A37626D7E81}" type="datetimeFigureOut">
              <a:rPr lang="hu-HU" smtClean="0"/>
              <a:t>2018.12.22.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69A90A-9856-4FC4-8107-16C7B9401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24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Schengen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Pápai Dávid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460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" y="726521"/>
            <a:ext cx="4487773" cy="235167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69" y="2648308"/>
            <a:ext cx="5800306" cy="32571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los tábla 4"/>
          <p:cNvSpPr/>
          <p:nvPr/>
        </p:nvSpPr>
        <p:spPr>
          <a:xfrm>
            <a:off x="4641010" y="2570672"/>
            <a:ext cx="5926347" cy="3407433"/>
          </a:xfrm>
          <a:prstGeom prst="noSmoking">
            <a:avLst>
              <a:gd name="adj" fmla="val 441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Tilos tábla 5"/>
          <p:cNvSpPr/>
          <p:nvPr/>
        </p:nvSpPr>
        <p:spPr>
          <a:xfrm rot="5400000">
            <a:off x="5900467" y="1311217"/>
            <a:ext cx="3407431" cy="5926346"/>
          </a:xfrm>
          <a:prstGeom prst="noSmoking">
            <a:avLst>
              <a:gd name="adj" fmla="val 441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907">
            <a:off x="9464136" y="4196731"/>
            <a:ext cx="587159" cy="58601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659591" y="845389"/>
            <a:ext cx="4037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B</a:t>
            </a:r>
            <a:r>
              <a:rPr lang="hu-HU" dirty="0" smtClean="0"/>
              <a:t>első </a:t>
            </a:r>
            <a:r>
              <a:rPr lang="hu-HU" dirty="0"/>
              <a:t>határőrizet </a:t>
            </a:r>
            <a:r>
              <a:rPr lang="hu-HU" dirty="0" smtClean="0"/>
              <a:t>megszüntetése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Külső </a:t>
            </a:r>
            <a:r>
              <a:rPr lang="hu-HU" dirty="0"/>
              <a:t>határok közös </a:t>
            </a:r>
            <a:r>
              <a:rPr lang="hu-HU" dirty="0" smtClean="0"/>
              <a:t>ellenőrzése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N</a:t>
            </a:r>
            <a:r>
              <a:rPr lang="hu-HU" dirty="0" smtClean="0"/>
              <a:t>em </a:t>
            </a:r>
            <a:r>
              <a:rPr lang="hu-HU" dirty="0"/>
              <a:t>minden unióbeli ország </a:t>
            </a:r>
            <a:r>
              <a:rPr lang="hu-HU" dirty="0" smtClean="0"/>
              <a:t>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Vannak </a:t>
            </a:r>
            <a:r>
              <a:rPr lang="hu-HU" dirty="0"/>
              <a:t>nem EU-beli </a:t>
            </a:r>
            <a:r>
              <a:rPr lang="hu-HU" dirty="0" smtClean="0"/>
              <a:t>tagok </a:t>
            </a:r>
            <a:r>
              <a:rPr lang="hu-HU" dirty="0"/>
              <a:t>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348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99" y="2435096"/>
            <a:ext cx="3952751" cy="222471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66" y="1078302"/>
            <a:ext cx="1660659" cy="110710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10035" r="12610" b="10030"/>
          <a:stretch/>
        </p:blipFill>
        <p:spPr>
          <a:xfrm rot="21259025">
            <a:off x="1013403" y="1454988"/>
            <a:ext cx="1518670" cy="19102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31508" r="22369" b="32274"/>
          <a:stretch/>
        </p:blipFill>
        <p:spPr>
          <a:xfrm>
            <a:off x="4932125" y="4906834"/>
            <a:ext cx="1668266" cy="11007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29" y="4292789"/>
            <a:ext cx="1746630" cy="11644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3" y="818572"/>
            <a:ext cx="1433865" cy="143386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661195" y="3435760"/>
            <a:ext cx="3416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1985. június </a:t>
            </a:r>
            <a:r>
              <a:rPr lang="hu-HU" sz="1600" dirty="0" smtClean="0"/>
              <a:t>14 </a:t>
            </a:r>
            <a:r>
              <a:rPr lang="hu-HU" sz="1600" dirty="0"/>
              <a:t>Belgium, Hollandia, Luxemburg, </a:t>
            </a:r>
            <a:r>
              <a:rPr lang="hu-HU" sz="1600" dirty="0" smtClean="0"/>
              <a:t>Franciaország, Német </a:t>
            </a:r>
            <a:r>
              <a:rPr lang="hu-HU" sz="1600" dirty="0"/>
              <a:t>Szövetségi Köztársaság </a:t>
            </a:r>
            <a:r>
              <a:rPr lang="hu-HU" sz="1600" dirty="0" smtClean="0"/>
              <a:t>a </a:t>
            </a:r>
            <a:r>
              <a:rPr lang="hu-HU" sz="1600" dirty="0" err="1"/>
              <a:t>Princesse</a:t>
            </a:r>
            <a:r>
              <a:rPr lang="hu-HU" sz="1600" dirty="0"/>
              <a:t> </a:t>
            </a:r>
            <a:r>
              <a:rPr lang="hu-HU" sz="1600" dirty="0" err="1"/>
              <a:t>Marie-Astrid</a:t>
            </a:r>
            <a:r>
              <a:rPr lang="hu-HU" sz="1600" dirty="0"/>
              <a:t> nevű </a:t>
            </a:r>
            <a:r>
              <a:rPr lang="hu-HU" sz="1600" dirty="0" smtClean="0"/>
              <a:t>hajón aláírják a közös határokon való ellenőrzés megszűntetését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Határlebontás kilátása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27581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41" y="3226279"/>
            <a:ext cx="5208970" cy="260448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164566" y="1095555"/>
            <a:ext cx="65215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</a:t>
            </a:r>
            <a:r>
              <a:rPr lang="hu-HU" dirty="0" smtClean="0"/>
              <a:t>megállapodás kibővítése</a:t>
            </a:r>
            <a:r>
              <a:rPr lang="hu-HU" dirty="0"/>
              <a:t> 1990. június 19-én</a:t>
            </a:r>
            <a:r>
              <a:rPr lang="hu-HU" dirty="0" smtClean="0"/>
              <a:t> a </a:t>
            </a:r>
            <a:r>
              <a:rPr lang="hu-HU" dirty="0"/>
              <a:t>Schengeni Végrehajtási </a:t>
            </a:r>
            <a:r>
              <a:rPr lang="hu-HU" dirty="0" smtClean="0"/>
              <a:t>Egyezménnyel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Meghatározta </a:t>
            </a:r>
            <a:r>
              <a:rPr lang="hu-HU" dirty="0"/>
              <a:t>a megállapodás megvalósításának </a:t>
            </a:r>
            <a:r>
              <a:rPr lang="hu-HU" dirty="0" smtClean="0"/>
              <a:t>folyamata.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személyforgalom belső országhatárokon történő </a:t>
            </a:r>
            <a:r>
              <a:rPr lang="hu-HU" dirty="0" smtClean="0"/>
              <a:t>ellenőrzések megszüntetése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dirty="0" smtClean="0"/>
              <a:t>Párhuzamos megerősítés a </a:t>
            </a:r>
            <a:r>
              <a:rPr lang="hu-HU" dirty="0"/>
              <a:t>részes államok külső </a:t>
            </a:r>
            <a:r>
              <a:rPr lang="hu-HU" dirty="0" smtClean="0"/>
              <a:t>határellenőrzésénél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Teljes </a:t>
            </a:r>
            <a:r>
              <a:rPr lang="hu-HU" dirty="0"/>
              <a:t>mértékben 1995-ben lépett hatályba az öt alapító, valamint Spanyolország és Portugália </a:t>
            </a:r>
            <a:r>
              <a:rPr lang="hu-HU" dirty="0" smtClean="0"/>
              <a:t>részvételével.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Később </a:t>
            </a:r>
            <a:r>
              <a:rPr lang="hu-HU" dirty="0"/>
              <a:t>más államok is </a:t>
            </a:r>
            <a:r>
              <a:rPr lang="hu-HU" dirty="0" smtClean="0"/>
              <a:t>csatlakoztak.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/>
              <a:t>jelenlegi schengeni határok összesen 24 országot érintenek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3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85336" y="1414732"/>
            <a:ext cx="37007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/>
              <a:t>1985: Belgium, Franciaország, Hollandia, Luxemburg, Németország</a:t>
            </a:r>
          </a:p>
          <a:p>
            <a:pPr lvl="0"/>
            <a:r>
              <a:rPr lang="hu-HU" dirty="0"/>
              <a:t>1990: Olaszország</a:t>
            </a:r>
          </a:p>
          <a:p>
            <a:pPr lvl="0"/>
            <a:r>
              <a:rPr lang="hu-HU" dirty="0"/>
              <a:t>1992: Görögország, Portugália, Spanyolország</a:t>
            </a:r>
          </a:p>
          <a:p>
            <a:pPr lvl="0"/>
            <a:r>
              <a:rPr lang="hu-HU" dirty="0"/>
              <a:t>1995: Ausztria</a:t>
            </a:r>
          </a:p>
          <a:p>
            <a:pPr lvl="0"/>
            <a:r>
              <a:rPr lang="hu-HU" dirty="0"/>
              <a:t>1996: Dánia, Finnország, Izland, Norvégia, Svédország</a:t>
            </a:r>
          </a:p>
          <a:p>
            <a:pPr lvl="0"/>
            <a:r>
              <a:rPr lang="hu-HU" dirty="0"/>
              <a:t>2007: Ciprus, Csehország, Észtország, Lettország, Litvánia, Lengyelország, Magyarország, Málta, Svájc, Szlovákia, Szlovénia, Bulgária, Románia</a:t>
            </a:r>
          </a:p>
          <a:p>
            <a:pPr lvl="0"/>
            <a:r>
              <a:rPr lang="hu-HU" dirty="0"/>
              <a:t>2008: Svájc</a:t>
            </a:r>
          </a:p>
          <a:p>
            <a:pPr lvl="0"/>
            <a:r>
              <a:rPr lang="hu-HU" dirty="0"/>
              <a:t>2009: Liechtenstein</a:t>
            </a:r>
          </a:p>
          <a:p>
            <a:pPr lvl="0"/>
            <a:r>
              <a:rPr lang="hu-HU" dirty="0"/>
              <a:t>2013: </a:t>
            </a:r>
            <a:r>
              <a:rPr lang="hu-HU" dirty="0" smtClean="0"/>
              <a:t>Horvátország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98" y="1920853"/>
            <a:ext cx="5721711" cy="40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Wikipédia</a:t>
            </a:r>
            <a:endParaRPr lang="hu-HU" dirty="0" smtClean="0"/>
          </a:p>
          <a:p>
            <a:r>
              <a:rPr lang="hu-HU" dirty="0"/>
              <a:t>https://hu.wikipedia.org/wiki/Schengeni_egyezm%C3%A9ny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8348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160</Words>
  <Application>Microsoft Office PowerPoint</Application>
  <PresentationFormat>Szélesvásznú</PresentationFormat>
  <Paragraphs>27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Organikus</vt:lpstr>
      <vt:lpstr>Schengen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Schengen</dc:title>
  <dc:creator>Baba</dc:creator>
  <cp:lastModifiedBy>Baba</cp:lastModifiedBy>
  <cp:revision>12</cp:revision>
  <dcterms:created xsi:type="dcterms:W3CDTF">2018-12-22T21:46:50Z</dcterms:created>
  <dcterms:modified xsi:type="dcterms:W3CDTF">2018-12-22T22:31:30Z</dcterms:modified>
</cp:coreProperties>
</file>