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Amatic SC"/>
      <p:regular r:id="rId16"/>
      <p:bold r:id="rId17"/>
    </p:embeddedFont>
    <p:embeddedFont>
      <p:font typeface="Source Code Pro"/>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maticSC-bold.fntdata"/><Relationship Id="rId16" Type="http://schemas.openxmlformats.org/officeDocument/2006/relationships/font" Target="fonts/AmaticSC-regular.fntdata"/><Relationship Id="rId5" Type="http://schemas.openxmlformats.org/officeDocument/2006/relationships/notesMaster" Target="notesMasters/notesMaster1.xml"/><Relationship Id="rId19" Type="http://schemas.openxmlformats.org/officeDocument/2006/relationships/font" Target="fonts/SourceCodePro-bold.fntdata"/><Relationship Id="rId6" Type="http://schemas.openxmlformats.org/officeDocument/2006/relationships/slide" Target="slides/slide1.xml"/><Relationship Id="rId18" Type="http://schemas.openxmlformats.org/officeDocument/2006/relationships/font" Target="fonts/SourceCodePr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g54ee2c0679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54ee2c0679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54ee2c0679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54ee2c0679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54ee2c0679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54ee2c0679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54ee2c0679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54ee2c0679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54ee2c0679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54ee2c0679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54ee2c0679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54ee2c0679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54ee2c0679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4ee2c0679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54ee2c0679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54ee2c0679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54ee2c0679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54ee2c0679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6.png"/><Relationship Id="rId5"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jpg"/><Relationship Id="rId4" Type="http://schemas.openxmlformats.org/officeDocument/2006/relationships/image" Target="../media/image4.jpg"/><Relationship Id="rId5" Type="http://schemas.openxmlformats.org/officeDocument/2006/relationships/image" Target="../media/image6.png"/><Relationship Id="rId6"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6.png"/><Relationship Id="rId5"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6.png"/><Relationship Id="rId5"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On9WRrFHVjY" TargetMode="External"/><Relationship Id="rId4" Type="http://schemas.openxmlformats.org/officeDocument/2006/relationships/image" Target="../media/image2.jpg"/><Relationship Id="rId5" Type="http://schemas.openxmlformats.org/officeDocument/2006/relationships/image" Target="../media/image4.jpg"/><Relationship Id="rId6" Type="http://schemas.openxmlformats.org/officeDocument/2006/relationships/image" Target="../media/image6.png"/><Relationship Id="rId7"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youtube.com/watch?v=5J3cw4biWWo" TargetMode="External"/><Relationship Id="rId4" Type="http://schemas.openxmlformats.org/officeDocument/2006/relationships/image" Target="../media/image1.jpg"/><Relationship Id="rId5" Type="http://schemas.openxmlformats.org/officeDocument/2006/relationships/image" Target="../media/image4.jpg"/><Relationship Id="rId6" Type="http://schemas.openxmlformats.org/officeDocument/2006/relationships/image" Target="../media/image6.png"/><Relationship Id="rId7"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6.png"/><Relationship Id="rId5"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jpg"/><Relationship Id="rId4" Type="http://schemas.openxmlformats.org/officeDocument/2006/relationships/image" Target="../media/image6.png"/><Relationship Id="rId5"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jpg"/><Relationship Id="rId4" Type="http://schemas.openxmlformats.org/officeDocument/2006/relationships/image" Target="../media/image6.png"/><Relationship Id="rId5"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jpg"/><Relationship Id="rId4" Type="http://schemas.openxmlformats.org/officeDocument/2006/relationships/image" Target="../media/image6.png"/><Relationship Id="rId5"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13"/>
          <p:cNvSpPr txBox="1"/>
          <p:nvPr>
            <p:ph type="title"/>
          </p:nvPr>
        </p:nvSpPr>
        <p:spPr>
          <a:xfrm>
            <a:off x="2802750" y="802500"/>
            <a:ext cx="3538500" cy="3538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Stand up and </a:t>
            </a:r>
            <a:endParaRPr/>
          </a:p>
          <a:p>
            <a:pPr indent="0" lvl="0" marL="0" rtl="0" algn="ctr">
              <a:spcBef>
                <a:spcPts val="0"/>
              </a:spcBef>
              <a:spcAft>
                <a:spcPts val="0"/>
              </a:spcAft>
              <a:buNone/>
            </a:pPr>
            <a:r>
              <a:rPr lang="en"/>
              <a:t>chose one shape from the table</a:t>
            </a:r>
            <a:endParaRPr/>
          </a:p>
        </p:txBody>
      </p:sp>
      <p:pic>
        <p:nvPicPr>
          <p:cNvPr id="57" name="Google Shape;57;p13"/>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58" name="Google Shape;58;p13"/>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59" name="Google Shape;59;p13"/>
          <p:cNvPicPr preferRelativeResize="0"/>
          <p:nvPr/>
        </p:nvPicPr>
        <p:blipFill>
          <a:blip r:embed="rId5">
            <a:alphaModFix/>
          </a:blip>
          <a:stretch>
            <a:fillRect/>
          </a:stretch>
        </p:blipFill>
        <p:spPr>
          <a:xfrm>
            <a:off x="2051938" y="4766722"/>
            <a:ext cx="778873" cy="2224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155150" y="1849750"/>
            <a:ext cx="5191200" cy="171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600"/>
              <a:t>Thank you! :) </a:t>
            </a:r>
            <a:endParaRPr sz="9600"/>
          </a:p>
        </p:txBody>
      </p:sp>
      <p:pic>
        <p:nvPicPr>
          <p:cNvPr id="137" name="Google Shape;137;p22"/>
          <p:cNvPicPr preferRelativeResize="0"/>
          <p:nvPr/>
        </p:nvPicPr>
        <p:blipFill>
          <a:blip r:embed="rId3">
            <a:alphaModFix/>
          </a:blip>
          <a:stretch>
            <a:fillRect/>
          </a:stretch>
        </p:blipFill>
        <p:spPr>
          <a:xfrm>
            <a:off x="5117409" y="0"/>
            <a:ext cx="3634983" cy="5143501"/>
          </a:xfrm>
          <a:prstGeom prst="rect">
            <a:avLst/>
          </a:prstGeom>
          <a:noFill/>
          <a:ln>
            <a:noFill/>
          </a:ln>
        </p:spPr>
      </p:pic>
      <p:pic>
        <p:nvPicPr>
          <p:cNvPr id="138" name="Google Shape;138;p22"/>
          <p:cNvPicPr preferRelativeResize="0"/>
          <p:nvPr/>
        </p:nvPicPr>
        <p:blipFill>
          <a:blip r:embed="rId4">
            <a:alphaModFix/>
          </a:blip>
          <a:stretch>
            <a:fillRect/>
          </a:stretch>
        </p:blipFill>
        <p:spPr>
          <a:xfrm>
            <a:off x="311700" y="4701475"/>
            <a:ext cx="902751" cy="352975"/>
          </a:xfrm>
          <a:prstGeom prst="rect">
            <a:avLst/>
          </a:prstGeom>
          <a:noFill/>
          <a:ln>
            <a:noFill/>
          </a:ln>
        </p:spPr>
      </p:pic>
      <p:pic>
        <p:nvPicPr>
          <p:cNvPr id="139" name="Google Shape;139;p22"/>
          <p:cNvPicPr preferRelativeResize="0"/>
          <p:nvPr/>
        </p:nvPicPr>
        <p:blipFill>
          <a:blip r:embed="rId5">
            <a:alphaModFix/>
          </a:blip>
          <a:stretch>
            <a:fillRect/>
          </a:stretch>
        </p:blipFill>
        <p:spPr>
          <a:xfrm>
            <a:off x="1453812" y="4701475"/>
            <a:ext cx="515246" cy="352974"/>
          </a:xfrm>
          <a:prstGeom prst="rect">
            <a:avLst/>
          </a:prstGeom>
          <a:noFill/>
          <a:ln>
            <a:noFill/>
          </a:ln>
        </p:spPr>
      </p:pic>
      <p:pic>
        <p:nvPicPr>
          <p:cNvPr id="140" name="Google Shape;140;p22"/>
          <p:cNvPicPr preferRelativeResize="0"/>
          <p:nvPr/>
        </p:nvPicPr>
        <p:blipFill>
          <a:blip r:embed="rId6">
            <a:alphaModFix/>
          </a:blip>
          <a:stretch>
            <a:fillRect/>
          </a:stretch>
        </p:blipFill>
        <p:spPr>
          <a:xfrm>
            <a:off x="2039850" y="4766723"/>
            <a:ext cx="778849" cy="222472"/>
          </a:xfrm>
          <a:prstGeom prst="rect">
            <a:avLst/>
          </a:prstGeom>
          <a:noFill/>
          <a:ln>
            <a:noFill/>
          </a:ln>
        </p:spPr>
      </p:pic>
      <p:sp>
        <p:nvSpPr>
          <p:cNvPr id="141" name="Google Shape;141;p22"/>
          <p:cNvSpPr txBox="1"/>
          <p:nvPr/>
        </p:nvSpPr>
        <p:spPr>
          <a:xfrm>
            <a:off x="2889500" y="4519600"/>
            <a:ext cx="8765400" cy="71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700">
                <a:solidFill>
                  <a:srgbClr val="58595B"/>
                </a:solidFill>
              </a:rPr>
              <a:t>This project has been funded with support from the European Commission. </a:t>
            </a:r>
            <a:endParaRPr sz="700">
              <a:solidFill>
                <a:srgbClr val="58595B"/>
              </a:solidFill>
            </a:endParaRPr>
          </a:p>
          <a:p>
            <a:pPr indent="0" lvl="0" marL="0" rtl="0" algn="l">
              <a:lnSpc>
                <a:spcPct val="115000"/>
              </a:lnSpc>
              <a:spcBef>
                <a:spcPts val="0"/>
              </a:spcBef>
              <a:spcAft>
                <a:spcPts val="0"/>
              </a:spcAft>
              <a:buNone/>
            </a:pPr>
            <a:r>
              <a:rPr lang="en" sz="700">
                <a:solidFill>
                  <a:srgbClr val="58595B"/>
                </a:solidFill>
              </a:rPr>
              <a:t>This publication [communication] reflects the views only of the author, and the </a:t>
            </a:r>
            <a:endParaRPr sz="700">
              <a:solidFill>
                <a:srgbClr val="58595B"/>
              </a:solidFill>
            </a:endParaRPr>
          </a:p>
          <a:p>
            <a:pPr indent="0" lvl="0" marL="0" rtl="0" algn="l">
              <a:lnSpc>
                <a:spcPct val="115000"/>
              </a:lnSpc>
              <a:spcBef>
                <a:spcPts val="0"/>
              </a:spcBef>
              <a:spcAft>
                <a:spcPts val="0"/>
              </a:spcAft>
              <a:buNone/>
            </a:pPr>
            <a:r>
              <a:rPr lang="en" sz="700">
                <a:solidFill>
                  <a:srgbClr val="58595B"/>
                </a:solidFill>
              </a:rPr>
              <a:t>Commission cannot be held responsible for any use which may be made of the information contained </a:t>
            </a:r>
            <a:endParaRPr sz="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4"/>
          <p:cNvSpPr txBox="1"/>
          <p:nvPr>
            <p:ph type="title"/>
          </p:nvPr>
        </p:nvSpPr>
        <p:spPr>
          <a:xfrm>
            <a:off x="2802750" y="802500"/>
            <a:ext cx="3538500" cy="3538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Find your partners by the shape you got and make a group</a:t>
            </a:r>
            <a:endParaRPr/>
          </a:p>
        </p:txBody>
      </p:sp>
      <p:pic>
        <p:nvPicPr>
          <p:cNvPr id="65" name="Google Shape;65;p14"/>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66" name="Google Shape;66;p14"/>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67" name="Google Shape;67;p14"/>
          <p:cNvPicPr preferRelativeResize="0"/>
          <p:nvPr/>
        </p:nvPicPr>
        <p:blipFill>
          <a:blip r:embed="rId5">
            <a:alphaModFix/>
          </a:blip>
          <a:stretch>
            <a:fillRect/>
          </a:stretch>
        </p:blipFill>
        <p:spPr>
          <a:xfrm>
            <a:off x="2051938" y="4736135"/>
            <a:ext cx="778873" cy="2224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5"/>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Saving water tips</a:t>
            </a:r>
            <a:endParaRPr/>
          </a:p>
        </p:txBody>
      </p:sp>
      <p:sp>
        <p:nvSpPr>
          <p:cNvPr id="73" name="Google Shape;73;p15"/>
          <p:cNvSpPr txBox="1"/>
          <p:nvPr>
            <p:ph idx="1" type="subTitle"/>
          </p:nvPr>
        </p:nvSpPr>
        <p:spPr>
          <a:xfrm>
            <a:off x="155850" y="3747525"/>
            <a:ext cx="88323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600"/>
              <a:t>What can I do to make a change?</a:t>
            </a:r>
            <a:endParaRPr sz="3600"/>
          </a:p>
        </p:txBody>
      </p:sp>
      <p:pic>
        <p:nvPicPr>
          <p:cNvPr id="74" name="Google Shape;74;p15"/>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75" name="Google Shape;75;p15"/>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76" name="Google Shape;76;p15"/>
          <p:cNvPicPr preferRelativeResize="0"/>
          <p:nvPr/>
        </p:nvPicPr>
        <p:blipFill>
          <a:blip r:embed="rId5">
            <a:alphaModFix/>
          </a:blip>
          <a:stretch>
            <a:fillRect/>
          </a:stretch>
        </p:blipFill>
        <p:spPr>
          <a:xfrm>
            <a:off x="2051938" y="4766722"/>
            <a:ext cx="778873" cy="22247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72"/>
                                        </p:tgtEl>
                                        <p:attrNameLst>
                                          <p:attrName>style.visibility</p:attrName>
                                        </p:attrNameLst>
                                      </p:cBhvr>
                                      <p:to>
                                        <p:strVal val="visible"/>
                                      </p:to>
                                    </p:set>
                                    <p:anim calcmode="lin" valueType="num">
                                      <p:cBhvr additive="base">
                                        <p:cTn dur="1000"/>
                                        <p:tgtEl>
                                          <p:spTgt spid="7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1000"/>
                                        <p:tgtEl>
                                          <p:spTgt spid="7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6"/>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see who is the biggest problem?</a:t>
            </a:r>
            <a:endParaRPr/>
          </a:p>
        </p:txBody>
      </p:sp>
      <p:sp>
        <p:nvSpPr>
          <p:cNvPr id="82" name="Google Shape;82;p16"/>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The global water crisis will be the central issue facing our world this century. We can manage this problem, but only if we are willing to act now.&#10;&#10;Hidden Water, the video created in support of Participant Media's documentary, Last Call at the Oasis, visualizes the true cost of water - how much water we really use in our daily lives, which in turn affects the global water crisis. &#10;&#10;Do you want to raise awareness about the water crisis in the US and around the world?&#10;&#10;Visit Last Call at the Oasis: http://www.takepart.com/lastcall and sign the Water Bill of Rights to help guarantee access to clean water for all citizens!&#10;&#10;SUBSCRIBE: http://bit.ly/Subscribe2TP&#10;&#10;About TakePart:&#10;Featuring independent journalism on today’s most important and socially relevant topics,TakePart is the digital division of Participant Media, the company behind such acclaimed documentaries as CITIZENFOUR, An Inconvenient Truth and Food, Inc. and films including Lincoln and Spotlight. &#10;&#10;Connect with TAKEPART: &#10;Visit the TAKEPART WEBSITE: http://bit.ly/TakePartSite&#10;Like TAKEPART on FACEBOOK:http://bit.ly/TakePartFB&#10;Follow TAKEPART on TWITTER: http://bit.ly/TakePartTW&#10;Follow TAKEPART on TUMBLR: http://bit.ly/TakePartTumblr&#10;Follow TAKEPART on G+: http://bit.ly/TakePartGPlus&#10;&#10;The Global Water Crisis | How Much Water Do We Really Use Everyday? | TakePart &#10;https://www.youtube.com/user/takepart" id="83" name="Google Shape;83;p16" title="The Global Water Crisis | How Much Water Do We Really Use Everyday? | TakePart">
            <a:hlinkClick r:id="rId3"/>
          </p:cNvPr>
          <p:cNvPicPr preferRelativeResize="0"/>
          <p:nvPr/>
        </p:nvPicPr>
        <p:blipFill>
          <a:blip r:embed="rId4">
            <a:alphaModFix/>
          </a:blip>
          <a:stretch>
            <a:fillRect/>
          </a:stretch>
        </p:blipFill>
        <p:spPr>
          <a:xfrm>
            <a:off x="3507600" y="1389425"/>
            <a:ext cx="4572000" cy="3429000"/>
          </a:xfrm>
          <a:prstGeom prst="rect">
            <a:avLst/>
          </a:prstGeom>
          <a:noFill/>
          <a:ln>
            <a:noFill/>
          </a:ln>
        </p:spPr>
      </p:pic>
      <p:pic>
        <p:nvPicPr>
          <p:cNvPr id="84" name="Google Shape;84;p16"/>
          <p:cNvPicPr preferRelativeResize="0"/>
          <p:nvPr/>
        </p:nvPicPr>
        <p:blipFill>
          <a:blip r:embed="rId5">
            <a:alphaModFix/>
          </a:blip>
          <a:stretch>
            <a:fillRect/>
          </a:stretch>
        </p:blipFill>
        <p:spPr>
          <a:xfrm>
            <a:off x="311700" y="4640299"/>
            <a:ext cx="1059191" cy="414150"/>
          </a:xfrm>
          <a:prstGeom prst="rect">
            <a:avLst/>
          </a:prstGeom>
          <a:noFill/>
          <a:ln>
            <a:noFill/>
          </a:ln>
        </p:spPr>
      </p:pic>
      <p:pic>
        <p:nvPicPr>
          <p:cNvPr id="85" name="Google Shape;85;p16"/>
          <p:cNvPicPr preferRelativeResize="0"/>
          <p:nvPr/>
        </p:nvPicPr>
        <p:blipFill>
          <a:blip r:embed="rId6">
            <a:alphaModFix/>
          </a:blip>
          <a:stretch>
            <a:fillRect/>
          </a:stretch>
        </p:blipFill>
        <p:spPr>
          <a:xfrm>
            <a:off x="1453812" y="4701475"/>
            <a:ext cx="515246" cy="352974"/>
          </a:xfrm>
          <a:prstGeom prst="rect">
            <a:avLst/>
          </a:prstGeom>
          <a:noFill/>
          <a:ln>
            <a:noFill/>
          </a:ln>
        </p:spPr>
      </p:pic>
      <p:pic>
        <p:nvPicPr>
          <p:cNvPr id="86" name="Google Shape;86;p16"/>
          <p:cNvPicPr preferRelativeResize="0"/>
          <p:nvPr/>
        </p:nvPicPr>
        <p:blipFill>
          <a:blip r:embed="rId7">
            <a:alphaModFix/>
          </a:blip>
          <a:stretch>
            <a:fillRect/>
          </a:stretch>
        </p:blipFill>
        <p:spPr>
          <a:xfrm>
            <a:off x="2049813" y="4766722"/>
            <a:ext cx="778873" cy="222474"/>
          </a:xfrm>
          <a:prstGeom prst="rect">
            <a:avLst/>
          </a:prstGeom>
          <a:noFill/>
          <a:ln>
            <a:noFill/>
          </a:ln>
        </p:spPr>
      </p:pic>
    </p:spTree>
  </p:cSld>
  <p:clrMapOvr>
    <a:masterClrMapping/>
  </p:clrMapOvr>
  <mc:AlternateContent>
    <mc:Choice Requires="p14">
      <p:transition spd="slow" p14:dur="15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81"/>
                                        </p:tgtEl>
                                        <p:attrNameLst>
                                          <p:attrName>style.visibility</p:attrName>
                                        </p:attrNameLst>
                                      </p:cBhvr>
                                      <p:to>
                                        <p:strVal val="visible"/>
                                      </p:to>
                                    </p:set>
                                    <p:anim calcmode="lin" valueType="num">
                                      <p:cBhvr additive="base">
                                        <p:cTn dur="1000"/>
                                        <p:tgtEl>
                                          <p:spTgt spid="81"/>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can you do to help?</a:t>
            </a:r>
            <a:endParaRPr/>
          </a:p>
        </p:txBody>
      </p:sp>
      <p:sp>
        <p:nvSpPr>
          <p:cNvPr id="92" name="Google Shape;92;p17"/>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93" name="Google Shape;93;p17" title="Top 10 water saving tips">
            <a:hlinkClick r:id="rId3"/>
          </p:cNvPr>
          <p:cNvPicPr preferRelativeResize="0"/>
          <p:nvPr/>
        </p:nvPicPr>
        <p:blipFill>
          <a:blip r:embed="rId4">
            <a:alphaModFix/>
          </a:blip>
          <a:stretch>
            <a:fillRect/>
          </a:stretch>
        </p:blipFill>
        <p:spPr>
          <a:xfrm>
            <a:off x="3507575" y="1228675"/>
            <a:ext cx="4572000" cy="3429000"/>
          </a:xfrm>
          <a:prstGeom prst="rect">
            <a:avLst/>
          </a:prstGeom>
          <a:noFill/>
          <a:ln>
            <a:noFill/>
          </a:ln>
        </p:spPr>
      </p:pic>
      <p:pic>
        <p:nvPicPr>
          <p:cNvPr id="94" name="Google Shape;94;p17"/>
          <p:cNvPicPr preferRelativeResize="0"/>
          <p:nvPr/>
        </p:nvPicPr>
        <p:blipFill>
          <a:blip r:embed="rId5">
            <a:alphaModFix/>
          </a:blip>
          <a:stretch>
            <a:fillRect/>
          </a:stretch>
        </p:blipFill>
        <p:spPr>
          <a:xfrm>
            <a:off x="311700" y="4640299"/>
            <a:ext cx="1059191" cy="414150"/>
          </a:xfrm>
          <a:prstGeom prst="rect">
            <a:avLst/>
          </a:prstGeom>
          <a:noFill/>
          <a:ln>
            <a:noFill/>
          </a:ln>
        </p:spPr>
      </p:pic>
      <p:pic>
        <p:nvPicPr>
          <p:cNvPr id="95" name="Google Shape;95;p17"/>
          <p:cNvPicPr preferRelativeResize="0"/>
          <p:nvPr/>
        </p:nvPicPr>
        <p:blipFill>
          <a:blip r:embed="rId6">
            <a:alphaModFix/>
          </a:blip>
          <a:stretch>
            <a:fillRect/>
          </a:stretch>
        </p:blipFill>
        <p:spPr>
          <a:xfrm>
            <a:off x="1453812" y="4701475"/>
            <a:ext cx="515246" cy="352974"/>
          </a:xfrm>
          <a:prstGeom prst="rect">
            <a:avLst/>
          </a:prstGeom>
          <a:noFill/>
          <a:ln>
            <a:noFill/>
          </a:ln>
        </p:spPr>
      </p:pic>
      <p:pic>
        <p:nvPicPr>
          <p:cNvPr id="96" name="Google Shape;96;p17"/>
          <p:cNvPicPr preferRelativeResize="0"/>
          <p:nvPr/>
        </p:nvPicPr>
        <p:blipFill>
          <a:blip r:embed="rId7">
            <a:alphaModFix/>
          </a:blip>
          <a:stretch>
            <a:fillRect/>
          </a:stretch>
        </p:blipFill>
        <p:spPr>
          <a:xfrm>
            <a:off x="2051938" y="4766722"/>
            <a:ext cx="778873" cy="22247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gtEl>
                                        <p:attrNameLst>
                                          <p:attrName>style.visibility</p:attrName>
                                        </p:attrNameLst>
                                      </p:cBhvr>
                                      <p:to>
                                        <p:strVal val="visible"/>
                                      </p:to>
                                    </p:set>
                                    <p:anim calcmode="lin" valueType="num">
                                      <p:cBhvr additive="base">
                                        <p:cTn dur="1000"/>
                                        <p:tgtEl>
                                          <p:spTgt spid="91"/>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311700" y="610800"/>
            <a:ext cx="8520600" cy="889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Could you remember all the tips?</a:t>
            </a:r>
            <a:endParaRPr sz="4800"/>
          </a:p>
        </p:txBody>
      </p:sp>
      <p:sp>
        <p:nvSpPr>
          <p:cNvPr id="102" name="Google Shape;102;p18"/>
          <p:cNvSpPr txBox="1"/>
          <p:nvPr>
            <p:ph idx="1" type="body"/>
          </p:nvPr>
        </p:nvSpPr>
        <p:spPr>
          <a:xfrm>
            <a:off x="197550" y="2249100"/>
            <a:ext cx="8748900" cy="2307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5500">
                <a:solidFill>
                  <a:srgbClr val="0000FF"/>
                </a:solidFill>
              </a:rPr>
              <a:t>Let’s play the game!</a:t>
            </a:r>
            <a:r>
              <a:rPr lang="en" sz="6000"/>
              <a:t> </a:t>
            </a:r>
            <a:endParaRPr sz="6000"/>
          </a:p>
          <a:p>
            <a:pPr indent="0" lvl="0" marL="0" rtl="0" algn="ctr">
              <a:spcBef>
                <a:spcPts val="1600"/>
              </a:spcBef>
              <a:spcAft>
                <a:spcPts val="1600"/>
              </a:spcAft>
              <a:buNone/>
            </a:pPr>
            <a:r>
              <a:t/>
            </a:r>
            <a:endParaRPr/>
          </a:p>
        </p:txBody>
      </p:sp>
      <p:pic>
        <p:nvPicPr>
          <p:cNvPr id="103" name="Google Shape;103;p18"/>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104" name="Google Shape;104;p18"/>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105" name="Google Shape;105;p18"/>
          <p:cNvPicPr preferRelativeResize="0"/>
          <p:nvPr/>
        </p:nvPicPr>
        <p:blipFill>
          <a:blip r:embed="rId5">
            <a:alphaModFix/>
          </a:blip>
          <a:stretch>
            <a:fillRect/>
          </a:stretch>
        </p:blipFill>
        <p:spPr>
          <a:xfrm>
            <a:off x="2051938" y="4766722"/>
            <a:ext cx="778873" cy="222474"/>
          </a:xfrm>
          <a:prstGeom prst="rect">
            <a:avLst/>
          </a:prstGeom>
          <a:noFill/>
          <a:ln>
            <a:noFill/>
          </a:ln>
        </p:spPr>
      </p:pic>
    </p:spTree>
  </p:cSld>
  <p:clrMapOvr>
    <a:masterClrMapping/>
  </p:clrMapOvr>
  <mc:AlternateContent>
    <mc:Choice Requires="p14">
      <p:transition spd="slow" p14:dur="1000">
        <p:push/>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9"/>
          <p:cNvSpPr txBox="1"/>
          <p:nvPr>
            <p:ph idx="1" type="body"/>
          </p:nvPr>
        </p:nvSpPr>
        <p:spPr>
          <a:xfrm>
            <a:off x="311700" y="1093850"/>
            <a:ext cx="8520600" cy="3474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00FF"/>
                </a:solidFill>
              </a:rPr>
              <a:t>Above all your heads </a:t>
            </a:r>
            <a:endParaRPr sz="3600">
              <a:solidFill>
                <a:srgbClr val="FF00FF"/>
              </a:solidFill>
            </a:endParaRPr>
          </a:p>
          <a:p>
            <a:pPr indent="0" lvl="0" marL="0" rtl="0" algn="ctr">
              <a:spcBef>
                <a:spcPts val="1600"/>
              </a:spcBef>
              <a:spcAft>
                <a:spcPts val="0"/>
              </a:spcAft>
              <a:buNone/>
            </a:pPr>
            <a:r>
              <a:rPr lang="en" sz="3600">
                <a:solidFill>
                  <a:srgbClr val="FF00FF"/>
                </a:solidFill>
              </a:rPr>
              <a:t>there are </a:t>
            </a:r>
            <a:endParaRPr sz="3600">
              <a:solidFill>
                <a:srgbClr val="FF00FF"/>
              </a:solidFill>
            </a:endParaRPr>
          </a:p>
          <a:p>
            <a:pPr indent="0" lvl="0" marL="0" rtl="0" algn="ctr">
              <a:spcBef>
                <a:spcPts val="1600"/>
              </a:spcBef>
              <a:spcAft>
                <a:spcPts val="0"/>
              </a:spcAft>
              <a:buNone/>
            </a:pPr>
            <a:r>
              <a:rPr lang="en" sz="3600">
                <a:solidFill>
                  <a:srgbClr val="FF00FF"/>
                </a:solidFill>
              </a:rPr>
              <a:t>colorful balloons!</a:t>
            </a:r>
            <a:endParaRPr sz="3600">
              <a:solidFill>
                <a:srgbClr val="FF00FF"/>
              </a:solidFil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11" name="Google Shape;111;p19"/>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112" name="Google Shape;112;p19"/>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113" name="Google Shape;113;p19"/>
          <p:cNvPicPr preferRelativeResize="0"/>
          <p:nvPr/>
        </p:nvPicPr>
        <p:blipFill>
          <a:blip r:embed="rId5">
            <a:alphaModFix/>
          </a:blip>
          <a:stretch>
            <a:fillRect/>
          </a:stretch>
        </p:blipFill>
        <p:spPr>
          <a:xfrm>
            <a:off x="1969038" y="4766722"/>
            <a:ext cx="778873" cy="22247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10"/>
                                        </p:tgtEl>
                                        <p:attrNameLst>
                                          <p:attrName>style.visibility</p:attrName>
                                        </p:attrNameLst>
                                      </p:cBhvr>
                                      <p:to>
                                        <p:strVal val="visible"/>
                                      </p:to>
                                    </p:set>
                                    <p:anim calcmode="lin" valueType="num">
                                      <p:cBhvr additive="base">
                                        <p:cTn dur="1000"/>
                                        <p:tgtEl>
                                          <p:spTgt spid="11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0"/>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sz="3600">
                <a:solidFill>
                  <a:srgbClr val="6AA84F"/>
                </a:solidFill>
                <a:highlight>
                  <a:srgbClr val="FFFFFF"/>
                </a:highlight>
              </a:rPr>
              <a:t>Who is going to try it first?</a:t>
            </a:r>
            <a:endParaRPr sz="3600">
              <a:solidFill>
                <a:srgbClr val="6AA84F"/>
              </a:solidFill>
              <a:highlight>
                <a:srgbClr val="FFFFFF"/>
              </a:highlight>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19" name="Google Shape;119;p20"/>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120" name="Google Shape;120;p20"/>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121" name="Google Shape;121;p20"/>
          <p:cNvPicPr preferRelativeResize="0"/>
          <p:nvPr/>
        </p:nvPicPr>
        <p:blipFill>
          <a:blip r:embed="rId5">
            <a:alphaModFix/>
          </a:blip>
          <a:stretch>
            <a:fillRect/>
          </a:stretch>
        </p:blipFill>
        <p:spPr>
          <a:xfrm>
            <a:off x="1969038" y="4766722"/>
            <a:ext cx="778873" cy="22247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18"/>
                                        </p:tgtEl>
                                        <p:attrNameLst>
                                          <p:attrName>style.visibility</p:attrName>
                                        </p:attrNameLst>
                                      </p:cBhvr>
                                      <p:to>
                                        <p:strVal val="visible"/>
                                      </p:to>
                                    </p:set>
                                    <p:anim calcmode="lin" valueType="num">
                                      <p:cBhvr additive="base">
                                        <p:cTn dur="1000"/>
                                        <p:tgtEl>
                                          <p:spTgt spid="118"/>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1"/>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1"/>
          <p:cNvSpPr txBox="1"/>
          <p:nvPr>
            <p:ph idx="1" type="body"/>
          </p:nvPr>
        </p:nvSpPr>
        <p:spPr>
          <a:xfrm>
            <a:off x="311700" y="292850"/>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chemeClr val="accent4"/>
                </a:solidFill>
                <a:highlight>
                  <a:srgbClr val="FFFFFF"/>
                </a:highlight>
              </a:rPr>
              <a:t>OK - pierce the balloon and one ribbon will fall out!</a:t>
            </a:r>
            <a:endParaRPr sz="2400">
              <a:solidFill>
                <a:schemeClr val="accent4"/>
              </a:solidFill>
              <a:highlight>
                <a:srgbClr val="FFFFFF"/>
              </a:highlight>
            </a:endParaRPr>
          </a:p>
          <a:p>
            <a:pPr indent="0" lvl="0" marL="0" rtl="0" algn="l">
              <a:spcBef>
                <a:spcPts val="1600"/>
              </a:spcBef>
              <a:spcAft>
                <a:spcPts val="0"/>
              </a:spcAft>
              <a:buNone/>
            </a:pPr>
            <a:r>
              <a:rPr lang="en" sz="2400">
                <a:solidFill>
                  <a:schemeClr val="accent4"/>
                </a:solidFill>
                <a:highlight>
                  <a:srgbClr val="FFFFFF"/>
                </a:highlight>
              </a:rPr>
              <a:t>Read the task aloud and solve it together as a groupe! </a:t>
            </a:r>
            <a:endParaRPr sz="2400">
              <a:solidFill>
                <a:schemeClr val="accent4"/>
              </a:solidFill>
              <a:highlight>
                <a:srgbClr val="FFFFFF"/>
              </a:highlight>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28" name="Google Shape;128;p21"/>
          <p:cNvSpPr txBox="1"/>
          <p:nvPr/>
        </p:nvSpPr>
        <p:spPr>
          <a:xfrm>
            <a:off x="805350" y="2732025"/>
            <a:ext cx="7269600" cy="1578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000">
                <a:solidFill>
                  <a:srgbClr val="FF9900"/>
                </a:solidFill>
                <a:highlight>
                  <a:srgbClr val="FFFFFF"/>
                </a:highlight>
                <a:latin typeface="Source Code Pro"/>
                <a:ea typeface="Source Code Pro"/>
                <a:cs typeface="Source Code Pro"/>
                <a:sym typeface="Source Code Pro"/>
              </a:rPr>
              <a:t>Remember, </a:t>
            </a:r>
            <a:endParaRPr sz="3000">
              <a:solidFill>
                <a:srgbClr val="FF9900"/>
              </a:solidFill>
              <a:highlight>
                <a:srgbClr val="FFFFFF"/>
              </a:highlight>
              <a:latin typeface="Source Code Pro"/>
              <a:ea typeface="Source Code Pro"/>
              <a:cs typeface="Source Code Pro"/>
              <a:sym typeface="Source Code Pro"/>
            </a:endParaRPr>
          </a:p>
          <a:p>
            <a:pPr indent="0" lvl="0" marL="0" rtl="0" algn="ctr">
              <a:spcBef>
                <a:spcPts val="0"/>
              </a:spcBef>
              <a:spcAft>
                <a:spcPts val="0"/>
              </a:spcAft>
              <a:buNone/>
            </a:pPr>
            <a:r>
              <a:rPr lang="en" sz="3000">
                <a:solidFill>
                  <a:srgbClr val="FF9900"/>
                </a:solidFill>
                <a:highlight>
                  <a:srgbClr val="FFFFFF"/>
                </a:highlight>
                <a:latin typeface="Source Code Pro"/>
                <a:ea typeface="Source Code Pro"/>
                <a:cs typeface="Source Code Pro"/>
                <a:sym typeface="Source Code Pro"/>
              </a:rPr>
              <a:t>the whole group is doing the physical part of the task!</a:t>
            </a:r>
            <a:endParaRPr sz="3000">
              <a:solidFill>
                <a:srgbClr val="FF9900"/>
              </a:solidFill>
              <a:highlight>
                <a:srgbClr val="FFFFFF"/>
              </a:highlight>
              <a:latin typeface="Source Code Pro"/>
              <a:ea typeface="Source Code Pro"/>
              <a:cs typeface="Source Code Pro"/>
              <a:sym typeface="Source Code Pro"/>
            </a:endParaRPr>
          </a:p>
        </p:txBody>
      </p:sp>
      <p:pic>
        <p:nvPicPr>
          <p:cNvPr id="129" name="Google Shape;129;p21"/>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130" name="Google Shape;130;p21"/>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131" name="Google Shape;131;p21"/>
          <p:cNvPicPr preferRelativeResize="0"/>
          <p:nvPr/>
        </p:nvPicPr>
        <p:blipFill>
          <a:blip r:embed="rId5">
            <a:alphaModFix/>
          </a:blip>
          <a:stretch>
            <a:fillRect/>
          </a:stretch>
        </p:blipFill>
        <p:spPr>
          <a:xfrm>
            <a:off x="2051938" y="4766722"/>
            <a:ext cx="778873" cy="22247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27"/>
                                        </p:tgtEl>
                                        <p:attrNameLst>
                                          <p:attrName>style.visibility</p:attrName>
                                        </p:attrNameLst>
                                      </p:cBhvr>
                                      <p:to>
                                        <p:strVal val="visible"/>
                                      </p:to>
                                    </p:set>
                                    <p:anim calcmode="lin" valueType="num">
                                      <p:cBhvr additive="base">
                                        <p:cTn dur="1000"/>
                                        <p:tgtEl>
                                          <p:spTgt spid="12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8"/>
                                        </p:tgtEl>
                                        <p:attrNameLst>
                                          <p:attrName>style.visibility</p:attrName>
                                        </p:attrNameLst>
                                      </p:cBhvr>
                                      <p:to>
                                        <p:strVal val="visible"/>
                                      </p:to>
                                    </p:set>
                                    <p:anim calcmode="lin" valueType="num">
                                      <p:cBhvr additive="base">
                                        <p:cTn dur="1000"/>
                                        <p:tgtEl>
                                          <p:spTgt spid="12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