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06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38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2357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342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17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388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66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87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3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5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19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0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4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98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288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30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753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lyazat.gov.hu/kohezios_politik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hu-HU" dirty="0"/>
              <a:t>A kohéziós politika</a:t>
            </a:r>
          </a:p>
        </p:txBody>
      </p:sp>
      <p:pic>
        <p:nvPicPr>
          <p:cNvPr id="4" name="Kép 4">
            <a:extLst>
              <a:ext uri="{FF2B5EF4-FFF2-40B4-BE49-F238E27FC236}">
                <a16:creationId xmlns:a16="http://schemas.microsoft.com/office/drawing/2014/main" id="{D9155865-FC3C-468A-8FF0-99E13FD4D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6853" y="3976378"/>
            <a:ext cx="2973237" cy="1996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07957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0D81BFB-7438-44B4-8162-BB8AAE307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5237" y="1334050"/>
            <a:ext cx="8946541" cy="41954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spcAft>
                <a:spcPts val="1600"/>
              </a:spcAft>
            </a:pPr>
            <a:r>
              <a:rPr lang="hu-HU" sz="2400" dirty="0"/>
              <a:t>A kohéziós politika célja a tagállamok és régióik „átfogó harmonikus fejlődésének” előmozdítása és támogatása.</a:t>
            </a:r>
            <a:endParaRPr lang="hu-HU"/>
          </a:p>
          <a:p>
            <a:pPr algn="just"/>
            <a:r>
              <a:rPr lang="hu-HU" sz="2400" dirty="0"/>
              <a:t>A kohéziós politika és annak támogató eszközrendszere (pl. Strukturális Alapok és Kohéziós Alap) a gazdasági és társadalmi konvergencia erősítésének legfontosabb uniós szintű biztosítéka.</a:t>
            </a:r>
          </a:p>
        </p:txBody>
      </p:sp>
    </p:spTree>
    <p:extLst>
      <p:ext uri="{BB962C8B-B14F-4D97-AF65-F5344CB8AC3E}">
        <p14:creationId xmlns:p14="http://schemas.microsoft.com/office/powerpoint/2010/main" val="2146681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C53CB2E-1DA2-46BC-96EB-95C6B6999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62164"/>
            <a:ext cx="9406617" cy="43823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spcAft>
                <a:spcPts val="1600"/>
              </a:spcAft>
            </a:pPr>
            <a:r>
              <a:rPr lang="hu-HU" sz="2400" dirty="0"/>
              <a:t>Az Európai Bizottság, a tagállamok és csatlakozó országok közreműködésével már megkezdte a kohéziós politika reformjának kidolgozását és elkészített bizonyos elképzeléseket.</a:t>
            </a:r>
            <a:endParaRPr lang="hu-HU"/>
          </a:p>
          <a:p>
            <a:pPr algn="just">
              <a:spcAft>
                <a:spcPts val="1600"/>
              </a:spcAft>
            </a:pPr>
            <a:r>
              <a:rPr lang="hu-HU" sz="2400" dirty="0"/>
              <a:t>kiemelt fontosságú az Európai Bizottság 2004. februárjában közzétett 2007-2013-as periódus pénzügyi perspektívája, valamint a kohéziós politika jövőbeni alapelveit lefektető 3. Kohéziós Jelentés.</a:t>
            </a:r>
          </a:p>
          <a:p>
            <a:pPr algn="just">
              <a:spcBef>
                <a:spcPts val="1600"/>
              </a:spcBef>
            </a:pPr>
            <a:endParaRPr lang="hu-HU" sz="2400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277480AE-265A-469D-81D2-4AE3735101D5}"/>
              </a:ext>
            </a:extLst>
          </p:cNvPr>
          <p:cNvSpPr txBox="1"/>
          <p:nvPr/>
        </p:nvSpPr>
        <p:spPr>
          <a:xfrm>
            <a:off x="1547004" y="5651739"/>
            <a:ext cx="6035615" cy="33855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hu-HU" sz="1600" dirty="0">
                <a:hlinkClick r:id="rId2"/>
              </a:rPr>
              <a:t>https://www.palyazat.gov.hu/kohezios_politika</a:t>
            </a:r>
          </a:p>
        </p:txBody>
      </p:sp>
    </p:spTree>
    <p:extLst>
      <p:ext uri="{BB962C8B-B14F-4D97-AF65-F5344CB8AC3E}">
        <p14:creationId xmlns:p14="http://schemas.microsoft.com/office/powerpoint/2010/main" val="408845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BBFC84A0-6C1F-441D-B535-4581BCBEE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086" y="1175899"/>
            <a:ext cx="9018428" cy="454053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hu-HU" sz="2400" dirty="0"/>
              <a:t>A kohéziós politika végrehajtását szolgáló pénzügyi eszközök körülbelül 32,5%‑os részarányt képviselnek a 2014–2020‑as uniós költségvetésben.</a:t>
            </a:r>
          </a:p>
          <a:p>
            <a:pPr algn="just"/>
            <a:r>
              <a:rPr lang="hu-HU" sz="2400" dirty="0"/>
              <a:t>A regionális politika, vagy más néven – gazdasági, társadalmi és területi – kohéziós politika (a Szerződés 158-162 cikkei) célja az unión belül meglévő regionális </a:t>
            </a:r>
            <a:r>
              <a:rPr lang="hu-HU" sz="2400" dirty="0" err="1"/>
              <a:t>fejlettségbeli</a:t>
            </a:r>
            <a:r>
              <a:rPr lang="hu-HU" sz="2400" dirty="0"/>
              <a:t> különbségek mérséklése, az életszínvonalbeli eltérések csökkentés</a:t>
            </a:r>
            <a:r>
              <a:rPr lang="hu-HU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50991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CC7627E-1F31-4FEC-A660-3EF72F15C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7560" y="1826563"/>
            <a:ext cx="7560449" cy="1915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z="4400" dirty="0"/>
              <a:t>Köszönöm a figyelmet!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2876AFB-ACC5-4797-AF40-A01214E79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73823" y="3239004"/>
            <a:ext cx="8825658" cy="860400"/>
          </a:xfrm>
        </p:spPr>
        <p:txBody>
          <a:bodyPr/>
          <a:lstStyle/>
          <a:p>
            <a:r>
              <a:rPr lang="hu-HU" dirty="0"/>
              <a:t>Készítette: </a:t>
            </a:r>
            <a:r>
              <a:rPr lang="hu-HU" dirty="0" err="1"/>
              <a:t>Réthi</a:t>
            </a:r>
            <a:r>
              <a:rPr lang="hu-HU" dirty="0"/>
              <a:t> Loretta Zsófia</a:t>
            </a:r>
          </a:p>
        </p:txBody>
      </p:sp>
    </p:spTree>
    <p:extLst>
      <p:ext uri="{BB962C8B-B14F-4D97-AF65-F5344CB8AC3E}">
        <p14:creationId xmlns:p14="http://schemas.microsoft.com/office/powerpoint/2010/main" val="3983521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79</Words>
  <Application>Microsoft Office PowerPoint</Application>
  <PresentationFormat>Szélesvásznú</PresentationFormat>
  <Paragraphs>10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A kohéziós politika</vt:lpstr>
      <vt:lpstr>PowerPoint-bemutató</vt:lpstr>
      <vt:lpstr>PowerPoint-bemutató</vt:lpstr>
      <vt:lpstr>PowerPoint-bemutató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Petr Barborik</dc:creator>
  <cp:lastModifiedBy>.</cp:lastModifiedBy>
  <cp:revision>113</cp:revision>
  <dcterms:created xsi:type="dcterms:W3CDTF">2013-08-01T09:37:02Z</dcterms:created>
  <dcterms:modified xsi:type="dcterms:W3CDTF">2019-02-12T17:37:29Z</dcterms:modified>
</cp:coreProperties>
</file>