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pPr/>
              <a:t>2019.05.08.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pPr/>
              <a:t>2019.05.08.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pPr/>
              <a:t>2019.05.08.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pPr/>
              <a:t>2019.05.08.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pPr/>
              <a:t>2019.05.08.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pPr/>
              <a:t>2019.05.08.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pPr/>
              <a:t>2019.05.08.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pPr/>
              <a:t>2019.05.08.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pPr/>
              <a:t>2019.05.08.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pPr/>
              <a:t>2019.05.08.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pPr/>
              <a:t>2019.05.08.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B64E3CF-F600-49C9-B437-3F922C4835F1}" type="datetimeFigureOut">
              <a:rPr lang="hu-HU" smtClean="0"/>
              <a:pPr/>
              <a:t>2019.05.08.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907FFFE-EDF0-465E-A908-F9C040BB769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Protection</a:t>
            </a:r>
            <a:r>
              <a:rPr lang="hu-HU" dirty="0" smtClean="0"/>
              <a:t> of species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968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4104456" cy="1375048"/>
          </a:xfrm>
        </p:spPr>
        <p:txBody>
          <a:bodyPr>
            <a:normAutofit/>
          </a:bodyPr>
          <a:lstStyle/>
          <a:p>
            <a:r>
              <a:rPr lang="hu-HU" sz="3600" dirty="0" smtClean="0"/>
              <a:t>(</a:t>
            </a:r>
            <a:r>
              <a:rPr lang="hu-HU" sz="3600" dirty="0" err="1" smtClean="0"/>
              <a:t>Direct</a:t>
            </a:r>
            <a:r>
              <a:rPr lang="hu-HU" sz="3600" dirty="0" smtClean="0"/>
              <a:t>) </a:t>
            </a:r>
            <a:r>
              <a:rPr lang="hu-HU" sz="3600" dirty="0" err="1" smtClean="0"/>
              <a:t>protection</a:t>
            </a:r>
            <a:r>
              <a:rPr lang="hu-HU" sz="3600" dirty="0" smtClean="0"/>
              <a:t> of species</a:t>
            </a:r>
            <a:endParaRPr lang="hu-HU" sz="36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24" y="1556792"/>
            <a:ext cx="434662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512" y="1988840"/>
            <a:ext cx="3528392" cy="4176464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• if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environment of a species is inadequate, they are relocated to another place where they are safe or declared to be protected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•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to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lock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single male and female from one species to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be reproduce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d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7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32823" y="188640"/>
            <a:ext cx="5396911" cy="16002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meaning and degrees of the "protected species"</a:t>
            </a:r>
            <a:endParaRPr lang="hu-HU" sz="40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3463845" cy="3095352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779912" y="1268760"/>
            <a:ext cx="4896544" cy="4968552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</a:rPr>
              <a:t>Meaning: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 species protected in a given geographical area.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b="1" u="sng" dirty="0" err="1" smtClean="0">
                <a:solidFill>
                  <a:schemeClr val="tx2">
                    <a:lumMod val="50000"/>
                  </a:schemeClr>
                </a:solidFill>
              </a:rPr>
              <a:t>Degrees</a:t>
            </a:r>
            <a:r>
              <a:rPr lang="hu-HU" b="1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scope of the species extends to all species of the species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all forms of development of the individual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All protected species have an intellectual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value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if someone kills a protected animal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they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are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fine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39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6784848" cy="1600200"/>
          </a:xfrm>
        </p:spPr>
        <p:txBody>
          <a:bodyPr>
            <a:normAutofit/>
          </a:bodyPr>
          <a:lstStyle/>
          <a:p>
            <a:r>
              <a:rPr lang="hu-HU" sz="4000" dirty="0" err="1" smtClean="0"/>
              <a:t>Legislation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79912" y="764704"/>
            <a:ext cx="5184576" cy="4608512"/>
          </a:xfrm>
        </p:spPr>
        <p:txBody>
          <a:bodyPr/>
          <a:lstStyle/>
          <a:p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This is a preview of restrictions on prohibitions and prohibitions on buying and selling.</a:t>
            </a:r>
            <a:endParaRPr lang="hu-HU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Law on the Protection, Conservation, Use and Presentation of Protected Species.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7503" y="1772816"/>
            <a:ext cx="3743703" cy="2952328"/>
          </a:xfrm>
        </p:spPr>
        <p:txBody>
          <a:bodyPr/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Two of the relevant laws are: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13176"/>
            <a:ext cx="5199089" cy="167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49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04664"/>
            <a:ext cx="4355976" cy="1080120"/>
          </a:xfrm>
        </p:spPr>
        <p:txBody>
          <a:bodyPr>
            <a:normAutofit/>
          </a:bodyPr>
          <a:lstStyle/>
          <a:p>
            <a:r>
              <a:rPr lang="hu-HU" sz="4000" dirty="0" err="1" smtClean="0"/>
              <a:t>Experience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51920" y="404664"/>
            <a:ext cx="5184576" cy="5976664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Protecting animal species is a lot of work.</a:t>
            </a:r>
            <a:endParaRPr lang="hu-H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Only a certain number of individuals can watch</a:t>
            </a:r>
            <a:endParaRPr lang="hu-H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Free-living individuals die for direct or indirect reasons</a:t>
            </a:r>
            <a:endParaRPr lang="hu-H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sz="2000" b="1" u="sng" dirty="0" err="1" smtClean="0">
                <a:solidFill>
                  <a:schemeClr val="tx2">
                    <a:lumMod val="50000"/>
                  </a:schemeClr>
                </a:solidFill>
              </a:rPr>
              <a:t>Indirect</a:t>
            </a:r>
            <a:r>
              <a:rPr lang="hu-HU" sz="2000" b="1" u="sng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b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hu-HU" sz="2000" dirty="0" err="1" smtClean="0">
                <a:solidFill>
                  <a:schemeClr val="tx2">
                    <a:lumMod val="50000"/>
                  </a:schemeClr>
                </a:solidFill>
              </a:rPr>
              <a:t>global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2">
                    <a:lumMod val="50000"/>
                  </a:schemeClr>
                </a:solidFill>
              </a:rPr>
              <a:t>warming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(for example, sooner or later the polar bears will not have their homes, their food)</a:t>
            </a:r>
            <a:endParaRPr lang="hu-H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b="1" u="sng" dirty="0" err="1" smtClean="0">
                <a:solidFill>
                  <a:schemeClr val="tx2">
                    <a:lumMod val="50000"/>
                  </a:schemeClr>
                </a:solidFill>
              </a:rPr>
              <a:t>Direct</a:t>
            </a:r>
            <a:r>
              <a:rPr lang="hu-HU" sz="2000" b="1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b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- human </a:t>
            </a:r>
            <a:r>
              <a:rPr lang="hu-HU" sz="2000" dirty="0" err="1" smtClean="0">
                <a:solidFill>
                  <a:schemeClr val="tx2">
                    <a:lumMod val="50000"/>
                  </a:schemeClr>
                </a:solidFill>
              </a:rPr>
              <a:t>influence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hu-HU" sz="2000" dirty="0" err="1" smtClean="0">
                <a:solidFill>
                  <a:schemeClr val="tx2">
                    <a:lumMod val="50000"/>
                  </a:schemeClr>
                </a:solidFill>
              </a:rPr>
              <a:t>people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's hobby </a:t>
            </a:r>
            <a:b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hu-HU" sz="2000" dirty="0" err="1" smtClean="0">
                <a:solidFill>
                  <a:schemeClr val="tx2">
                    <a:lumMod val="50000"/>
                  </a:schemeClr>
                </a:solidFill>
              </a:rPr>
              <a:t>illegal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2">
                    <a:lumMod val="50000"/>
                  </a:schemeClr>
                </a:solidFill>
              </a:rPr>
              <a:t>hunting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for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their fur, for their flesh, or to be put out and sold.</a:t>
            </a:r>
            <a:endParaRPr lang="hu-H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7504" y="1196752"/>
            <a:ext cx="3456384" cy="3456384"/>
          </a:xfrm>
        </p:spPr>
        <p:txBody>
          <a:bodyPr/>
          <a:lstStyle/>
          <a:p>
            <a:pPr algn="ctr"/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Protecting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species,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breaking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rules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8" y="3717032"/>
            <a:ext cx="3779536" cy="2522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6510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Műhel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113</TotalTime>
  <Words>143</Words>
  <Application>Microsoft Office PowerPoint</Application>
  <PresentationFormat>Diavetítés a képernyőre (4:3 oldalarány)</PresentationFormat>
  <Paragraphs>20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NewsPrint</vt:lpstr>
      <vt:lpstr>Protection of species</vt:lpstr>
      <vt:lpstr>(Direct) protection of species</vt:lpstr>
      <vt:lpstr>The meaning and degrees of the "protected species"</vt:lpstr>
      <vt:lpstr>Legislation</vt:lpstr>
      <vt:lpstr>Experience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Helyi problémák</dc:title>
  <dc:creator>ProBook450</dc:creator>
  <cp:lastModifiedBy>MSZÁgi</cp:lastModifiedBy>
  <cp:revision>17</cp:revision>
  <dcterms:created xsi:type="dcterms:W3CDTF">2019-03-12T18:32:54Z</dcterms:created>
  <dcterms:modified xsi:type="dcterms:W3CDTF">2019-05-08T20:13:17Z</dcterms:modified>
</cp:coreProperties>
</file>