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68FD0A-4DE3-432C-A4EE-6319197AF351}" type="datetimeFigureOut">
              <a:rPr lang="hu-HU" smtClean="0"/>
              <a:t>2019.05.22.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3EF98D-0B06-4AC4-97DE-184B96EE9768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Helyi problémák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Natura</a:t>
            </a:r>
            <a:r>
              <a:rPr lang="hu-HU" dirty="0" smtClean="0"/>
              <a:t> 2000</a:t>
            </a:r>
            <a:endParaRPr lang="hu-HU" dirty="0"/>
          </a:p>
        </p:txBody>
      </p:sp>
      <p:pic>
        <p:nvPicPr>
          <p:cNvPr id="4" name="Kép 3" descr="n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86124"/>
            <a:ext cx="7284028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Balaton (Dunántúlon)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Növényfajokat </a:t>
            </a:r>
            <a:r>
              <a:rPr lang="hu-HU" dirty="0" err="1" smtClean="0"/>
              <a:t>védelmez-több</a:t>
            </a:r>
            <a:r>
              <a:rPr lang="hu-HU" dirty="0" smtClean="0"/>
              <a:t> mint 200 fajt</a:t>
            </a:r>
          </a:p>
          <a:p>
            <a:pPr>
              <a:buNone/>
            </a:pPr>
            <a:r>
              <a:rPr lang="hu-HU" dirty="0" smtClean="0"/>
              <a:t>Fokozottan védett:</a:t>
            </a:r>
            <a:r>
              <a:rPr lang="hu-HU" dirty="0" err="1" smtClean="0"/>
              <a:t>csellig</a:t>
            </a:r>
            <a:r>
              <a:rPr lang="hu-HU" dirty="0" smtClean="0"/>
              <a:t> a </a:t>
            </a:r>
            <a:r>
              <a:rPr lang="hu-HU" dirty="0" err="1" smtClean="0"/>
              <a:t>kakalin</a:t>
            </a:r>
            <a:r>
              <a:rPr lang="hu-HU" dirty="0" smtClean="0"/>
              <a:t>, lisztes </a:t>
            </a:r>
            <a:r>
              <a:rPr lang="hu-HU" dirty="0" err="1" smtClean="0"/>
              <a:t>kakalin</a:t>
            </a:r>
            <a:r>
              <a:rPr lang="hu-HU" dirty="0" smtClean="0"/>
              <a:t>, légybangó, pókbangó, </a:t>
            </a:r>
            <a:r>
              <a:rPr lang="hu-HU" dirty="0" err="1" smtClean="0"/>
              <a:t>posztméhbangó</a:t>
            </a:r>
            <a:r>
              <a:rPr lang="hu-HU" dirty="0" smtClean="0"/>
              <a:t>,adriai sallangvirág és a mocsári kardvirág.</a:t>
            </a:r>
          </a:p>
          <a:p>
            <a:pPr>
              <a:buNone/>
            </a:pPr>
            <a:r>
              <a:rPr lang="hu-HU" dirty="0" smtClean="0"/>
              <a:t>Védett,ritka és érdekes állatfajok száma több százra tehető.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Balaton</a:t>
            </a:r>
            <a:endParaRPr lang="hu-HU" dirty="0"/>
          </a:p>
        </p:txBody>
      </p:sp>
      <p:pic>
        <p:nvPicPr>
          <p:cNvPr id="3" name="Kép 2" descr="Bala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47788"/>
            <a:ext cx="4129091" cy="2322282"/>
          </a:xfrm>
          <a:prstGeom prst="rect">
            <a:avLst/>
          </a:prstGeom>
        </p:spPr>
      </p:pic>
      <p:pic>
        <p:nvPicPr>
          <p:cNvPr id="4" name="Kép 3" descr="Balatoni-Str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857628"/>
            <a:ext cx="4929190" cy="27726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Köszönöm a figyelmet.</a:t>
            </a:r>
          </a:p>
          <a:p>
            <a:r>
              <a:rPr lang="hu-HU" dirty="0" smtClean="0"/>
              <a:t>Készítette: Nagy Luca, Gergely Márton, Tóth Mercédesz                 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 A jólétünk egyre nagyobb terhet tesz a bolygó élő </a:t>
            </a:r>
            <a:r>
              <a:rPr lang="hu-HU" dirty="0" err="1" smtClean="0"/>
              <a:t>rendszereire.Azok</a:t>
            </a:r>
            <a:r>
              <a:rPr lang="hu-HU" dirty="0" smtClean="0"/>
              <a:t> az élőlények, melyek évmilliók óta együtt élnek ragadozóikkal, élősködőikkel a szélsőséges időjárás miatt képesek évek,évtizedek alatt kipusztulni a </a:t>
            </a:r>
            <a:r>
              <a:rPr lang="hu-HU" dirty="0" err="1" smtClean="0"/>
              <a:t>civillizaciós</a:t>
            </a:r>
            <a:r>
              <a:rPr lang="hu-HU" dirty="0" smtClean="0"/>
              <a:t> hatásoktól.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Egyik egyezmény amit emiatt hoztak létre az a </a:t>
            </a:r>
            <a:r>
              <a:rPr lang="hu-HU" sz="3200" dirty="0" err="1" smtClean="0"/>
              <a:t>Natura</a:t>
            </a:r>
            <a:r>
              <a:rPr lang="hu-HU" sz="3200" dirty="0" smtClean="0"/>
              <a:t> 2000 egyezmény.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740320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    A </a:t>
            </a:r>
            <a:r>
              <a:rPr lang="hu-HU" sz="2800" dirty="0" err="1" smtClean="0"/>
              <a:t>Natura</a:t>
            </a:r>
            <a:r>
              <a:rPr lang="hu-HU" sz="2800" dirty="0" smtClean="0"/>
              <a:t> 2000 hálózat az Európai Unió két természetvédelmi irányelve alapján kijelölendő terület.</a:t>
            </a:r>
          </a:p>
          <a:p>
            <a:pPr>
              <a:buNone/>
            </a:pPr>
            <a:r>
              <a:rPr lang="hu-HU" dirty="0" smtClean="0"/>
              <a:t>-1979-ben megalkotott madárvédelmi irányelv.</a:t>
            </a:r>
          </a:p>
          <a:p>
            <a:pPr>
              <a:buNone/>
            </a:pPr>
            <a:r>
              <a:rPr lang="hu-HU" dirty="0" smtClean="0"/>
              <a:t>-1992-ben élőhely védelmi irányelv</a:t>
            </a:r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Egyezmény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err="1" smtClean="0"/>
              <a:t>Eu</a:t>
            </a:r>
            <a:r>
              <a:rPr lang="hu-HU" dirty="0" smtClean="0"/>
              <a:t> tagjainak egységes természetvédelmi politikát meghatározni. A vadon élő állat- és növényfajok védelmén keresztül biztosítja a biológiai sokféleség megóvását és hozzájárulását kedvező természetvédelmi helyzetük fenntartásához, illetve helyreállításához. Az egyezmény azt a problémát is kiküszöböli, hogy ha az egyik tagállam esetleg nem vagy később csatlakozik egyik vagy másik nemzetközi természetvédelmi egyezményhez. 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Partnerség a parlagi sasokat érintő mérgezések megszüntetéséért című pályázati díj </a:t>
            </a:r>
            <a:endParaRPr lang="hu-HU" sz="2800" dirty="0"/>
          </a:p>
        </p:txBody>
      </p:sp>
      <p:pic>
        <p:nvPicPr>
          <p:cNvPr id="4" name="Tartalom helye 3" descr="Natura2000d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217190" cy="2811460"/>
          </a:xfrm>
        </p:spPr>
      </p:pic>
      <p:pic>
        <p:nvPicPr>
          <p:cNvPr id="5" name="Kép 4" descr="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786190"/>
            <a:ext cx="4643470" cy="2906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Natura</a:t>
            </a:r>
            <a:r>
              <a:rPr lang="hu-HU" sz="3200" dirty="0" smtClean="0"/>
              <a:t> 2000 Magyarországon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   Magyarország területének 21,4%-a tartozik a </a:t>
            </a:r>
            <a:r>
              <a:rPr lang="hu-HU" sz="2400" dirty="0" err="1" smtClean="0"/>
              <a:t>Natura</a:t>
            </a:r>
            <a:r>
              <a:rPr lang="hu-HU" sz="2400" dirty="0" smtClean="0"/>
              <a:t> 2000 hálózatba. A hazai </a:t>
            </a:r>
            <a:r>
              <a:rPr lang="hu-HU" sz="2400" dirty="0" err="1" smtClean="0"/>
              <a:t>Natura</a:t>
            </a:r>
            <a:r>
              <a:rPr lang="hu-HU" sz="2400" dirty="0" smtClean="0"/>
              <a:t> 2000 hálózatot 46 </a:t>
            </a:r>
            <a:r>
              <a:rPr lang="hu-HU" sz="2400" dirty="0" err="1" smtClean="0"/>
              <a:t>élőhelytípus</a:t>
            </a:r>
            <a:r>
              <a:rPr lang="hu-HU" sz="2400" dirty="0" smtClean="0"/>
              <a:t>; 105 állatfaj; 36 növényfaj jelölte ki. 525 db </a:t>
            </a:r>
            <a:r>
              <a:rPr lang="hu-HU" sz="2400" dirty="0" err="1" smtClean="0"/>
              <a:t>Natura</a:t>
            </a:r>
            <a:r>
              <a:rPr lang="hu-HU" sz="2400" dirty="0" smtClean="0"/>
              <a:t> 2000 terület: 56 különleges madárvédelmi (SPA) terület, 479 különleges </a:t>
            </a:r>
            <a:r>
              <a:rPr lang="hu-HU" sz="2400" dirty="0" err="1" smtClean="0"/>
              <a:t>természetmegőrzési</a:t>
            </a:r>
            <a:r>
              <a:rPr lang="hu-HU" sz="2400" dirty="0" smtClean="0"/>
              <a:t> (SCI) terület. A hazai védett területek kivétel nélkül a hálózat részét képezik, ám a teljes hazai </a:t>
            </a:r>
            <a:r>
              <a:rPr lang="hu-HU" sz="2400" dirty="0" err="1" smtClean="0"/>
              <a:t>Natura</a:t>
            </a:r>
            <a:r>
              <a:rPr lang="hu-HU" sz="2400" dirty="0" smtClean="0"/>
              <a:t> 2000 hálózat, ennek duplája: erdők, gyepek, művelés alatt álló szántók kerültek közösségi oltalom alá.</a:t>
            </a:r>
            <a:endParaRPr lang="hu-H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29642" cy="875490"/>
          </a:xfrm>
        </p:spPr>
        <p:txBody>
          <a:bodyPr>
            <a:normAutofit/>
          </a:bodyPr>
          <a:lstStyle/>
          <a:p>
            <a:r>
              <a:rPr lang="hu-HU" dirty="0" smtClean="0"/>
              <a:t>Magyarországon</a:t>
            </a:r>
            <a:endParaRPr lang="hu-HU" dirty="0"/>
          </a:p>
        </p:txBody>
      </p:sp>
      <p:pic>
        <p:nvPicPr>
          <p:cNvPr id="4" name="Tartalom helye 3" descr="terke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538096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Sárvíz (Vas megyében)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-Vonuló</a:t>
            </a:r>
            <a:r>
              <a:rPr lang="hu-HU" dirty="0" smtClean="0"/>
              <a:t> vízi madarakat védelmezi</a:t>
            </a:r>
          </a:p>
          <a:p>
            <a:pPr>
              <a:buNone/>
            </a:pPr>
            <a:r>
              <a:rPr lang="hu-HU" dirty="0" err="1" smtClean="0"/>
              <a:t>-Fajok</a:t>
            </a:r>
            <a:r>
              <a:rPr lang="hu-HU" dirty="0" smtClean="0"/>
              <a:t> populációnak nagyságának megőrzése</a:t>
            </a:r>
          </a:p>
          <a:p>
            <a:pPr>
              <a:buNone/>
            </a:pPr>
            <a:r>
              <a:rPr lang="hu-HU" sz="2800" dirty="0" smtClean="0"/>
              <a:t>Kiemelt fajként kell a védelem során kezelni: Nagy kócsagot, </a:t>
            </a:r>
            <a:r>
              <a:rPr lang="hu-HU" sz="2800" dirty="0" err="1" smtClean="0"/>
              <a:t>kanalasgémet</a:t>
            </a:r>
            <a:r>
              <a:rPr lang="hu-HU" sz="2800" dirty="0" smtClean="0"/>
              <a:t>,cigányrécét a kékbegyet és a </a:t>
            </a:r>
            <a:r>
              <a:rPr lang="hu-HU" sz="2800" dirty="0" err="1" smtClean="0"/>
              <a:t>fülemülesitkét</a:t>
            </a:r>
            <a:r>
              <a:rPr lang="hu-HU" sz="2800" dirty="0" smtClean="0"/>
              <a:t>.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Sárvíz </a:t>
            </a:r>
            <a:endParaRPr lang="hu-HU" dirty="0"/>
          </a:p>
        </p:txBody>
      </p:sp>
      <p:pic>
        <p:nvPicPr>
          <p:cNvPr id="3" name="Kép 2" descr="sárvizpat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30" y="1428736"/>
            <a:ext cx="6960624" cy="46434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319</Words>
  <Application>Microsoft Office PowerPoint</Application>
  <PresentationFormat>Diavetítés a képernyőre (4:3 oldalarány)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Lendület</vt:lpstr>
      <vt:lpstr>Helyi problémák</vt:lpstr>
      <vt:lpstr>PowerPoint bemutató</vt:lpstr>
      <vt:lpstr>Egyik egyezmény amit emiatt hoztak létre az a Natura 2000 egyezmény.</vt:lpstr>
      <vt:lpstr>Egyezmény célja</vt:lpstr>
      <vt:lpstr>Partnerség a parlagi sasokat érintő mérgezések megszüntetéséért című pályázati díj </vt:lpstr>
      <vt:lpstr>Natura 2000 Magyarországon</vt:lpstr>
      <vt:lpstr>Magyarországon</vt:lpstr>
      <vt:lpstr>Sárvíz (Vas megyében)</vt:lpstr>
      <vt:lpstr>Sárvíz </vt:lpstr>
      <vt:lpstr>Balaton (Dunántúlon)</vt:lpstr>
      <vt:lpstr>Balaton</vt:lpstr>
      <vt:lpstr>PowerPoint bemutató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MSZÁgi</cp:lastModifiedBy>
  <cp:revision>11</cp:revision>
  <dcterms:created xsi:type="dcterms:W3CDTF">2019-04-27T13:29:43Z</dcterms:created>
  <dcterms:modified xsi:type="dcterms:W3CDTF">2019-05-22T20:11:48Z</dcterms:modified>
</cp:coreProperties>
</file>