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notesMasterIdLst>
    <p:notesMasterId r:id="rId12"/>
  </p:notesMasterIdLst>
  <p:sldIdLst>
    <p:sldId id="256" r:id="rId2"/>
    <p:sldId id="264" r:id="rId3"/>
    <p:sldId id="265" r:id="rId4"/>
    <p:sldId id="266" r:id="rId5"/>
    <p:sldId id="257" r:id="rId6"/>
    <p:sldId id="258" r:id="rId7"/>
    <p:sldId id="259" r:id="rId8"/>
    <p:sldId id="260" r:id="rId9"/>
    <p:sldId id="263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4CF6D-E90D-4717-AACB-F6C6B40A5474}" type="datetimeFigureOut">
              <a:rPr lang="hr-HR" smtClean="0"/>
              <a:t>18.3.2019.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BBB92-42E4-4765-ADBA-962AE2EB9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2070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2" descr="Što je voda?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i="1" dirty="0" smtClean="0"/>
              <a:t>SVJETSKI DAN VODA</a:t>
            </a:r>
            <a:endParaRPr lang="hr-HR" b="1" i="1" dirty="0"/>
          </a:p>
        </p:txBody>
      </p:sp>
      <p:pic>
        <p:nvPicPr>
          <p:cNvPr id="5" name="Zvuk vode - pot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1047" y="6028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8223" y="753036"/>
            <a:ext cx="563431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„Svaka kap vode je na beskonačnom</a:t>
            </a:r>
            <a:br>
              <a:rPr lang="hr-H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r-H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putovanju kroz nebo, tlo i potoke,</a:t>
            </a:r>
            <a:r>
              <a:rPr lang="hr-H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hr-H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r-H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kroz naše živote i natrag u prirodu”</a:t>
            </a:r>
            <a:endParaRPr lang="hr-HR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" r="29608" b="1"/>
          <a:stretch/>
        </p:blipFill>
        <p:spPr>
          <a:xfrm rot="5400000">
            <a:off x="7005707" y="181034"/>
            <a:ext cx="4827494" cy="513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3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/>
          <p:cNvSpPr>
            <a:spLocks noGrp="1"/>
          </p:cNvSpPr>
          <p:nvPr>
            <p:ph idx="1"/>
          </p:nvPr>
        </p:nvSpPr>
        <p:spPr>
          <a:xfrm>
            <a:off x="1162050" y="450850"/>
            <a:ext cx="9879013" cy="567531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Najveći dio površine našeg planeta prekriven je vodom.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57" y="1687028"/>
            <a:ext cx="3220086" cy="305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2" y="1211660"/>
            <a:ext cx="4427253" cy="332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27" y="3432175"/>
            <a:ext cx="3731288" cy="299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42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32263"/>
            <a:ext cx="9877777" cy="5593900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U različitim oblicima…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85" y="4172306"/>
            <a:ext cx="2725738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05" y="1229175"/>
            <a:ext cx="2957512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45" y="3128192"/>
            <a:ext cx="2109788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15" y="1229175"/>
            <a:ext cx="2725738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690" y="3928269"/>
            <a:ext cx="2957512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478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73206"/>
            <a:ext cx="9877777" cy="5552957"/>
          </a:xfrm>
        </p:spPr>
        <p:txBody>
          <a:bodyPr/>
          <a:lstStyle/>
          <a:p>
            <a:r>
              <a:rPr lang="hr-H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hr-H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Zemlji se nalazi oko 1,4 milijarde km</a:t>
            </a:r>
            <a:r>
              <a:rPr lang="hr-HR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hr-H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vode (</a:t>
            </a:r>
            <a:r>
              <a:rPr lang="hr-H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71% Zemljine </a:t>
            </a:r>
            <a:r>
              <a:rPr lang="hr-H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površine</a:t>
            </a:r>
            <a:r>
              <a:rPr lang="hr-H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0" indent="0">
              <a:buNone/>
            </a:pPr>
            <a:endParaRPr lang="hr-HR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Većina </a:t>
            </a:r>
            <a:r>
              <a:rPr lang="hr-H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 vode čak 97,5% otpada na slanu vodu (mora i oceani), slatke vode ima 2,5%, a od toga su &lt;1% rijeke i jezera, 30% podzemne vode, a 69,9% zamrznuto je na polovima. </a:t>
            </a:r>
            <a:endParaRPr lang="hr-HR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hr-HR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r-H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Samo </a:t>
            </a:r>
            <a:r>
              <a:rPr lang="hr-H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 0,8% od ukupne vode dostupno za ljudsku upotrebu </a:t>
            </a:r>
            <a:r>
              <a:rPr lang="hr-H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što je 11,2 milijuna km</a:t>
            </a:r>
            <a:r>
              <a:rPr lang="hr-HR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hr-HR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1772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7" y="1064525"/>
            <a:ext cx="9877777" cy="4162568"/>
          </a:xfrm>
        </p:spPr>
        <p:txBody>
          <a:bodyPr>
            <a:normAutofit/>
          </a:bodyPr>
          <a:lstStyle/>
          <a:p>
            <a:r>
              <a:rPr lang="hr-HR" sz="2800" dirty="0" smtClean="0"/>
              <a:t>Svjetski dan voda obilježava se svake godine </a:t>
            </a:r>
            <a:r>
              <a:rPr lang="hr-HR" sz="2800" b="1" i="1" dirty="0" smtClean="0"/>
              <a:t>22.ožujka.</a:t>
            </a:r>
          </a:p>
          <a:p>
            <a:r>
              <a:rPr lang="hr-HR" sz="2800" dirty="0" smtClean="0"/>
              <a:t>Prve važne preporuke o problemima vezanim za vodu i vodne resurse bile su formulirane na konferenciji Ujedinjenih naroda o vodama koja je održana 1977. godine u Argentini.</a:t>
            </a:r>
          </a:p>
          <a:p>
            <a:r>
              <a:rPr lang="hr-HR" sz="2800" dirty="0" smtClean="0"/>
              <a:t>Nakon konferencije Ujedinjenih naroda o okolišu i razvoju u Rio de Janeirou, opća skupština UN je rezolucijom od 22. ožujka 1993, odlučila da se 22. ožujak svake godine obilježi kao Svjetski dan voda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661465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101" y="1151467"/>
            <a:ext cx="9877777" cy="3450696"/>
          </a:xfrm>
        </p:spPr>
        <p:txBody>
          <a:bodyPr>
            <a:normAutofit/>
          </a:bodyPr>
          <a:lstStyle/>
          <a:p>
            <a:endParaRPr lang="hr-HR" sz="2600" dirty="0" smtClean="0"/>
          </a:p>
          <a:p>
            <a:endParaRPr lang="hr-HR" sz="2600" dirty="0"/>
          </a:p>
          <a:p>
            <a:r>
              <a:rPr lang="hr-HR" sz="2600" dirty="0" smtClean="0"/>
              <a:t>22</a:t>
            </a:r>
            <a:r>
              <a:rPr lang="hr-HR" sz="2600" dirty="0" smtClean="0"/>
              <a:t>. ožujka svake godine, diljem svijeta, posebno se skrene pozornost na probleme vezane za vodu i vodene resurse, s tim da se svake godine obilježava uz drugi moto. </a:t>
            </a:r>
          </a:p>
          <a:p>
            <a:endParaRPr lang="hr-HR" sz="2600" dirty="0"/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343961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110" y="761323"/>
            <a:ext cx="9877777" cy="1079669"/>
          </a:xfrm>
        </p:spPr>
        <p:txBody>
          <a:bodyPr>
            <a:normAutofit/>
          </a:bodyPr>
          <a:lstStyle/>
          <a:p>
            <a:r>
              <a:rPr lang="hr-HR" sz="2600" dirty="0" smtClean="0"/>
              <a:t>Tema Svjetskog dana voda 2018. godine je bila „</a:t>
            </a:r>
            <a:r>
              <a:rPr lang="hr-HR" sz="2600" b="1" dirty="0" smtClean="0"/>
              <a:t>Priroda uz vodu</a:t>
            </a:r>
            <a:r>
              <a:rPr lang="hr-HR" sz="2600" dirty="0" smtClean="0"/>
              <a:t>” uz kampanju „</a:t>
            </a:r>
            <a:r>
              <a:rPr lang="hr-HR" sz="2600" b="1" dirty="0" smtClean="0"/>
              <a:t>Odgovor je u prirodi</a:t>
            </a:r>
            <a:r>
              <a:rPr lang="hr-HR" sz="2600" dirty="0" smtClean="0"/>
              <a:t>”.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5" y="2405930"/>
            <a:ext cx="9897788" cy="376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5635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30" y="273461"/>
            <a:ext cx="9877777" cy="3450696"/>
          </a:xfrm>
        </p:spPr>
        <p:txBody>
          <a:bodyPr>
            <a:normAutofit/>
          </a:bodyPr>
          <a:lstStyle/>
          <a:p>
            <a:r>
              <a:rPr lang="hr-HR" sz="2600" b="1" dirty="0">
                <a:solidFill>
                  <a:srgbClr val="FFFF00"/>
                </a:solidFill>
              </a:rPr>
              <a:t>Globalno gledano, 70% vode se koristi u </a:t>
            </a:r>
            <a:r>
              <a:rPr lang="hr-HR" sz="2600" b="1" dirty="0" smtClean="0">
                <a:solidFill>
                  <a:srgbClr val="FFFF00"/>
                </a:solidFill>
              </a:rPr>
              <a:t>poljoprivredne svrhe, 20% koristi industrija za proizvodnju i dobivanje energije, dok se preostalih 10% koristi za domaću uporabu. </a:t>
            </a:r>
          </a:p>
          <a:p>
            <a:r>
              <a:rPr lang="hr-HR" sz="2600" b="1" dirty="0" smtClean="0">
                <a:solidFill>
                  <a:srgbClr val="FFFF00"/>
                </a:solidFill>
              </a:rPr>
              <a:t>Danas 2,1 milijarda ljudi živi bez sigurne pitke vode kod kuće, što utječe na njihovo zdravlje i život.</a:t>
            </a:r>
          </a:p>
          <a:p>
            <a:r>
              <a:rPr lang="hr-HR" sz="2600" b="1" dirty="0" smtClean="0">
                <a:solidFill>
                  <a:srgbClr val="FFFF00"/>
                </a:solidFill>
              </a:rPr>
              <a:t>Voda u takvim područjima nije zaštićena od onečišćenja jer se oko 80% otpadnih voda vraća natrag u prirodu.</a:t>
            </a:r>
            <a:endParaRPr lang="hr-HR" sz="2600" b="1" dirty="0">
              <a:solidFill>
                <a:srgbClr val="FFFF00"/>
              </a:solidFill>
            </a:endParaRPr>
          </a:p>
          <a:p>
            <a:endParaRPr lang="hr-HR" sz="2600" dirty="0"/>
          </a:p>
        </p:txBody>
      </p:sp>
    </p:spTree>
    <p:extLst>
      <p:ext uri="{BB962C8B-B14F-4D97-AF65-F5344CB8AC3E}">
        <p14:creationId xmlns:p14="http://schemas.microsoft.com/office/powerpoint/2010/main" val="1760847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7" y="638863"/>
            <a:ext cx="4139453" cy="4369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44" y="915311"/>
            <a:ext cx="5392910" cy="3615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2283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194</TotalTime>
  <Words>301</Words>
  <Application>Microsoft Office PowerPoint</Application>
  <PresentationFormat>Custom</PresentationFormat>
  <Paragraphs>19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Waveform</vt:lpstr>
      <vt:lpstr>SVJETSKI DAN VODA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SVJETSKI DAN VODA</dc:title>
  <dc:creator>ICON Korisnik</dc:creator>
  <cp:lastModifiedBy>User</cp:lastModifiedBy>
  <cp:revision>7</cp:revision>
  <dcterms:created xsi:type="dcterms:W3CDTF">2019-03-18T16:45:56Z</dcterms:created>
  <dcterms:modified xsi:type="dcterms:W3CDTF">2019-03-18T20:28:08Z</dcterms:modified>
</cp:coreProperties>
</file>