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8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6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9138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86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548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54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47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4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7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8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3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7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AFB815-CEE2-49F3-8545-945DB53BBF6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07A4159-4611-4B2F-8040-12577FD8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40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Dcp_od5GN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Europska banka za obnovu i razvoj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253" y="4492260"/>
            <a:ext cx="6400800" cy="1947333"/>
          </a:xfrm>
        </p:spPr>
        <p:txBody>
          <a:bodyPr/>
          <a:lstStyle/>
          <a:p>
            <a:pPr algn="r"/>
            <a:r>
              <a:rPr lang="hr-HR" dirty="0" smtClean="0"/>
              <a:t>Stjepan Latić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026" y="380845"/>
            <a:ext cx="8534400" cy="1507067"/>
          </a:xfrm>
        </p:spPr>
        <p:txBody>
          <a:bodyPr/>
          <a:lstStyle/>
          <a:p>
            <a:pPr algn="ctr"/>
            <a:r>
              <a:rPr lang="hr-HR" dirty="0" smtClean="0"/>
              <a:t>EBRD - </a:t>
            </a:r>
            <a:r>
              <a:rPr lang="hr-HR" dirty="0" smtClean="0"/>
              <a:t>Osnivanje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99" y="2572790"/>
            <a:ext cx="8534400" cy="3615267"/>
          </a:xfrm>
        </p:spPr>
        <p:txBody>
          <a:bodyPr>
            <a:normAutofit/>
          </a:bodyPr>
          <a:lstStyle/>
          <a:p>
            <a:r>
              <a:rPr lang="hr-HR" sz="2400" dirty="0" smtClean="0"/>
              <a:t>Europska banka za obnovu i razvoj je osnovana u </a:t>
            </a:r>
            <a:r>
              <a:rPr lang="hr-HR" sz="2400" dirty="0" smtClean="0">
                <a:solidFill>
                  <a:schemeClr val="tx1"/>
                </a:solidFill>
              </a:rPr>
              <a:t>Londonu u Travnju 1991</a:t>
            </a:r>
            <a:r>
              <a:rPr lang="en-US" sz="2400" dirty="0" smtClean="0"/>
              <a:t>. </a:t>
            </a:r>
            <a:r>
              <a:rPr lang="hr-HR" sz="2400" dirty="0" smtClean="0"/>
              <a:t>sa ciljem izgradnje novog doba u Središnjoj i Istočnoj Europi u odnosu na Hladni rat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Od tada je </a:t>
            </a:r>
            <a:r>
              <a:rPr lang="hr-HR" sz="2400" dirty="0" smtClean="0"/>
              <a:t>imala </a:t>
            </a:r>
            <a:r>
              <a:rPr lang="hr-HR" sz="2400" dirty="0"/>
              <a:t>povijesnu ulogu i </a:t>
            </a:r>
            <a:r>
              <a:rPr lang="hr-HR" sz="2400" dirty="0" smtClean="0"/>
              <a:t>stekla </a:t>
            </a:r>
            <a:r>
              <a:rPr lang="hr-HR" sz="2400" dirty="0"/>
              <a:t>jedinstvenu stručnost u poticanju promjena u regiji - i šire - ulaganjem više od 130 milijardi eura u ukupno više od 5.200 projekata.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859" y="847898"/>
            <a:ext cx="2254830" cy="90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910" y="297718"/>
            <a:ext cx="8534400" cy="1507067"/>
          </a:xfrm>
        </p:spPr>
        <p:txBody>
          <a:bodyPr/>
          <a:lstStyle/>
          <a:p>
            <a:pPr algn="ctr"/>
            <a:r>
              <a:rPr lang="hr-HR" dirty="0" smtClean="0"/>
              <a:t>EBRD </a:t>
            </a:r>
            <a:r>
              <a:rPr lang="hr-HR" dirty="0"/>
              <a:t>- </a:t>
            </a:r>
            <a:r>
              <a:rPr lang="hr-HR" dirty="0" smtClean="0"/>
              <a:t>Cilj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468" y="1051251"/>
            <a:ext cx="8534400" cy="3615267"/>
          </a:xfrm>
        </p:spPr>
        <p:txBody>
          <a:bodyPr>
            <a:normAutofit/>
          </a:bodyPr>
          <a:lstStyle/>
          <a:p>
            <a:r>
              <a:rPr lang="en-US" sz="2400" dirty="0" err="1">
                <a:hlinkClick r:id="rId2"/>
              </a:rPr>
              <a:t>Europska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banka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za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obnovu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i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razvoj</a:t>
            </a:r>
            <a:r>
              <a:rPr lang="en-US" sz="2400" dirty="0">
                <a:hlinkClick r:id="rId2"/>
              </a:rPr>
              <a:t> (EBRD) </a:t>
            </a:r>
            <a:r>
              <a:rPr lang="en-US" sz="2400" dirty="0" err="1">
                <a:hlinkClick r:id="rId2"/>
              </a:rPr>
              <a:t>pomaže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tvrtkama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i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gospodarstvima</a:t>
            </a:r>
            <a:r>
              <a:rPr lang="en-US" sz="2400" dirty="0">
                <a:hlinkClick r:id="rId2"/>
              </a:rPr>
              <a:t>. „</a:t>
            </a:r>
            <a:r>
              <a:rPr lang="en-US" sz="2400" dirty="0" err="1">
                <a:hlinkClick r:id="rId2"/>
              </a:rPr>
              <a:t>Sve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što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radimo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teži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cilju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unapređenja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tranzicije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prema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otvorenim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tržišnim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gospodarstvima</a:t>
            </a:r>
            <a:r>
              <a:rPr lang="en-US" sz="2400" dirty="0">
                <a:hlinkClick r:id="rId2"/>
              </a:rPr>
              <a:t>, </a:t>
            </a:r>
            <a:r>
              <a:rPr lang="en-US" sz="2400" dirty="0" err="1">
                <a:hlinkClick r:id="rId2"/>
              </a:rPr>
              <a:t>uz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istodobno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poticanje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održivog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i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uključivog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rasta</a:t>
            </a:r>
            <a:r>
              <a:rPr lang="en-US" sz="2400" dirty="0" smtClean="0">
                <a:hlinkClick r:id="rId2"/>
              </a:rPr>
              <a:t>.</a:t>
            </a:r>
            <a:endParaRPr lang="hr-HR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://www.youtube.com/watch?v=VDcp_od5GN8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125" y="4537208"/>
            <a:ext cx="3389024" cy="1507067"/>
          </a:xfrm>
        </p:spPr>
        <p:txBody>
          <a:bodyPr/>
          <a:lstStyle/>
          <a:p>
            <a:r>
              <a:rPr lang="hr-HR" dirty="0" smtClean="0"/>
              <a:t>Regije u koje se ulaže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101542" cy="319512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522518" y="325427"/>
            <a:ext cx="452786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 smtClean="0"/>
              <a:t>Zemlje ulagači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542" y="3195129"/>
            <a:ext cx="6090459" cy="366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97" y="627611"/>
            <a:ext cx="8534400" cy="3615267"/>
          </a:xfrm>
        </p:spPr>
        <p:txBody>
          <a:bodyPr/>
          <a:lstStyle/>
          <a:p>
            <a:r>
              <a:rPr lang="hr-HR" sz="2800" dirty="0" smtClean="0"/>
              <a:t>Sektori i teme: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899" y="77759"/>
            <a:ext cx="7150850" cy="664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2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125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Slice</vt:lpstr>
      <vt:lpstr>Europska banka za obnovu i razvoj</vt:lpstr>
      <vt:lpstr>EBRD - Osnivanje</vt:lpstr>
      <vt:lpstr>EBRD - Cilj</vt:lpstr>
      <vt:lpstr>Regije u koje se ulaže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Europska banka za obnovu i razvoj</dc:title>
  <dc:creator>stipa</dc:creator>
  <cp:lastModifiedBy>stipa</cp:lastModifiedBy>
  <cp:revision>2</cp:revision>
  <dcterms:created xsi:type="dcterms:W3CDTF">2019-04-30T08:41:20Z</dcterms:created>
  <dcterms:modified xsi:type="dcterms:W3CDTF">2019-04-30T08:52:26Z</dcterms:modified>
</cp:coreProperties>
</file>